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69" r:id="rId9"/>
    <p:sldId id="270" r:id="rId10"/>
    <p:sldId id="274" r:id="rId11"/>
    <p:sldId id="275" r:id="rId12"/>
    <p:sldId id="276" r:id="rId13"/>
    <p:sldId id="277" r:id="rId14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167A9-703A-44A4-BE2A-58F9C08CD514}" v="3" dt="2023-12-09T20:53:27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Fontana" userId="d88d2891e841315c" providerId="LiveId" clId="{114167A9-703A-44A4-BE2A-58F9C08CD514}"/>
    <pc:docChg chg="undo custSel addSld modSld sldOrd">
      <pc:chgData name="Guilherme Fontana" userId="d88d2891e841315c" providerId="LiveId" clId="{114167A9-703A-44A4-BE2A-58F9C08CD514}" dt="2023-12-09T20:54:43.629" v="977" actId="26606"/>
      <pc:docMkLst>
        <pc:docMk/>
      </pc:docMkLst>
      <pc:sldChg chg="modSp mod">
        <pc:chgData name="Guilherme Fontana" userId="d88d2891e841315c" providerId="LiveId" clId="{114167A9-703A-44A4-BE2A-58F9C08CD514}" dt="2023-12-09T20:47:18.945" v="743" actId="27636"/>
        <pc:sldMkLst>
          <pc:docMk/>
          <pc:sldMk cId="4123189245" sldId="270"/>
        </pc:sldMkLst>
        <pc:spChg chg="mod">
          <ac:chgData name="Guilherme Fontana" userId="d88d2891e841315c" providerId="LiveId" clId="{114167A9-703A-44A4-BE2A-58F9C08CD514}" dt="2023-12-09T20:47:18.945" v="743" actId="27636"/>
          <ac:spMkLst>
            <pc:docMk/>
            <pc:sldMk cId="4123189245" sldId="270"/>
            <ac:spMk id="3" creationId="{00000000-0000-0000-0000-000000000000}"/>
          </ac:spMkLst>
        </pc:spChg>
      </pc:sldChg>
      <pc:sldChg chg="addSp delSp modSp add mod ord">
        <pc:chgData name="Guilherme Fontana" userId="d88d2891e841315c" providerId="LiveId" clId="{114167A9-703A-44A4-BE2A-58F9C08CD514}" dt="2023-12-09T20:44:47.503" v="540" actId="20577"/>
        <pc:sldMkLst>
          <pc:docMk/>
          <pc:sldMk cId="1012596945" sldId="274"/>
        </pc:sldMkLst>
        <pc:spChg chg="add">
          <ac:chgData name="Guilherme Fontana" userId="d88d2891e841315c" providerId="LiveId" clId="{114167A9-703A-44A4-BE2A-58F9C08CD514}" dt="2023-12-09T20:41:56.570" v="27" actId="26606"/>
          <ac:spMkLst>
            <pc:docMk/>
            <pc:sldMk cId="1012596945" sldId="274"/>
            <ac:spMk id="2" creationId="{BD16FC51-D9A2-CF9D-74E8-99E4256358C8}"/>
          </ac:spMkLst>
        </pc:spChg>
        <pc:spChg chg="add mod">
          <ac:chgData name="Guilherme Fontana" userId="d88d2891e841315c" providerId="LiveId" clId="{114167A9-703A-44A4-BE2A-58F9C08CD514}" dt="2023-12-09T20:44:47.503" v="540" actId="20577"/>
          <ac:spMkLst>
            <pc:docMk/>
            <pc:sldMk cId="1012596945" sldId="274"/>
            <ac:spMk id="3" creationId="{F714F914-D082-B62D-5767-D6108A572AD7}"/>
          </ac:spMkLst>
        </pc:spChg>
        <pc:spChg chg="add del mod">
          <ac:chgData name="Guilherme Fontana" userId="d88d2891e841315c" providerId="LiveId" clId="{114167A9-703A-44A4-BE2A-58F9C08CD514}" dt="2023-12-09T20:41:54.099" v="25" actId="22"/>
          <ac:spMkLst>
            <pc:docMk/>
            <pc:sldMk cId="1012596945" sldId="274"/>
            <ac:spMk id="5" creationId="{DC5A356F-416B-8114-14DC-1A91EFA900A2}"/>
          </ac:spMkLst>
        </pc:spChg>
        <pc:spChg chg="del mod replId">
          <ac:chgData name="Guilherme Fontana" userId="d88d2891e841315c" providerId="LiveId" clId="{114167A9-703A-44A4-BE2A-58F9C08CD514}" dt="2023-12-09T20:41:56.570" v="27" actId="26606"/>
          <ac:spMkLst>
            <pc:docMk/>
            <pc:sldMk cId="1012596945" sldId="274"/>
            <ac:spMk id="9" creationId="{6033F9B0-C80A-7A1B-B356-D0CD3779C335}"/>
          </ac:spMkLst>
        </pc:spChg>
        <pc:spChg chg="del mod replId">
          <ac:chgData name="Guilherme Fontana" userId="d88d2891e841315c" providerId="LiveId" clId="{114167A9-703A-44A4-BE2A-58F9C08CD514}" dt="2023-12-09T20:41:56.570" v="27" actId="26606"/>
          <ac:spMkLst>
            <pc:docMk/>
            <pc:sldMk cId="1012596945" sldId="274"/>
            <ac:spMk id="10" creationId="{B150785F-E195-CF04-A623-14ADF1D8A5D7}"/>
          </ac:spMkLst>
        </pc:spChg>
        <pc:picChg chg="add">
          <ac:chgData name="Guilherme Fontana" userId="d88d2891e841315c" providerId="LiveId" clId="{114167A9-703A-44A4-BE2A-58F9C08CD514}" dt="2023-12-09T20:41:56.570" v="27" actId="26606"/>
          <ac:picMkLst>
            <pc:docMk/>
            <pc:sldMk cId="1012596945" sldId="274"/>
            <ac:picMk id="7" creationId="{7E975A8E-B4D5-4163-2E0A-B7F4E7186031}"/>
          </ac:picMkLst>
        </pc:picChg>
        <pc:picChg chg="add del mod ord replId">
          <ac:chgData name="Guilherme Fontana" userId="d88d2891e841315c" providerId="LiveId" clId="{114167A9-703A-44A4-BE2A-58F9C08CD514}" dt="2023-12-09T20:41:56.570" v="27" actId="26606"/>
          <ac:picMkLst>
            <pc:docMk/>
            <pc:sldMk cId="1012596945" sldId="274"/>
            <ac:picMk id="11" creationId="{7EDF645E-5D2F-3EE9-451A-33296320D63E}"/>
          </ac:picMkLst>
        </pc:picChg>
        <pc:picChg chg="del">
          <ac:chgData name="Guilherme Fontana" userId="d88d2891e841315c" providerId="LiveId" clId="{114167A9-703A-44A4-BE2A-58F9C08CD514}" dt="2023-12-09T20:41:07.085" v="20" actId="478"/>
          <ac:picMkLst>
            <pc:docMk/>
            <pc:sldMk cId="1012596945" sldId="274"/>
            <ac:picMk id="1026" creationId="{B3330670-7F0A-3561-AD98-554AB6405323}"/>
          </ac:picMkLst>
        </pc:picChg>
      </pc:sldChg>
      <pc:sldChg chg="addSp delSp modSp add mod">
        <pc:chgData name="Guilherme Fontana" userId="d88d2891e841315c" providerId="LiveId" clId="{114167A9-703A-44A4-BE2A-58F9C08CD514}" dt="2023-12-09T20:49:27.136" v="907" actId="20577"/>
        <pc:sldMkLst>
          <pc:docMk/>
          <pc:sldMk cId="384013282" sldId="275"/>
        </pc:sldMkLst>
        <pc:spChg chg="mod">
          <ac:chgData name="Guilherme Fontana" userId="d88d2891e841315c" providerId="LiveId" clId="{114167A9-703A-44A4-BE2A-58F9C08CD514}" dt="2023-12-09T20:48:00.309" v="750" actId="20577"/>
          <ac:spMkLst>
            <pc:docMk/>
            <pc:sldMk cId="384013282" sldId="275"/>
            <ac:spMk id="2" creationId="{BD16FC51-D9A2-CF9D-74E8-99E4256358C8}"/>
          </ac:spMkLst>
        </pc:spChg>
        <pc:spChg chg="mod">
          <ac:chgData name="Guilherme Fontana" userId="d88d2891e841315c" providerId="LiveId" clId="{114167A9-703A-44A4-BE2A-58F9C08CD514}" dt="2023-12-09T20:49:27.136" v="907" actId="20577"/>
          <ac:spMkLst>
            <pc:docMk/>
            <pc:sldMk cId="384013282" sldId="275"/>
            <ac:spMk id="3" creationId="{F714F914-D082-B62D-5767-D6108A572AD7}"/>
          </ac:spMkLst>
        </pc:spChg>
        <pc:spChg chg="add del mod">
          <ac:chgData name="Guilherme Fontana" userId="d88d2891e841315c" providerId="LiveId" clId="{114167A9-703A-44A4-BE2A-58F9C08CD514}" dt="2023-12-09T20:48:44.281" v="804" actId="478"/>
          <ac:spMkLst>
            <pc:docMk/>
            <pc:sldMk cId="384013282" sldId="275"/>
            <ac:spMk id="8" creationId="{F55211C9-8CE6-9EDC-9410-077ACD8478FD}"/>
          </ac:spMkLst>
        </pc:spChg>
        <pc:picChg chg="add mod">
          <ac:chgData name="Guilherme Fontana" userId="d88d2891e841315c" providerId="LiveId" clId="{114167A9-703A-44A4-BE2A-58F9C08CD514}" dt="2023-12-09T20:48:58.906" v="808" actId="1076"/>
          <ac:picMkLst>
            <pc:docMk/>
            <pc:sldMk cId="384013282" sldId="275"/>
            <ac:picMk id="5" creationId="{7357068A-DDB9-7C41-363C-0A586554DE31}"/>
          </ac:picMkLst>
        </pc:picChg>
        <pc:picChg chg="del">
          <ac:chgData name="Guilherme Fontana" userId="d88d2891e841315c" providerId="LiveId" clId="{114167A9-703A-44A4-BE2A-58F9C08CD514}" dt="2023-12-09T20:47:56.926" v="746" actId="478"/>
          <ac:picMkLst>
            <pc:docMk/>
            <pc:sldMk cId="384013282" sldId="275"/>
            <ac:picMk id="7" creationId="{7E975A8E-B4D5-4163-2E0A-B7F4E7186031}"/>
          </ac:picMkLst>
        </pc:picChg>
      </pc:sldChg>
      <pc:sldChg chg="addSp delSp modSp add mod">
        <pc:chgData name="Guilherme Fontana" userId="d88d2891e841315c" providerId="LiveId" clId="{114167A9-703A-44A4-BE2A-58F9C08CD514}" dt="2023-12-09T20:50:35.535" v="960" actId="20577"/>
        <pc:sldMkLst>
          <pc:docMk/>
          <pc:sldMk cId="3167442305" sldId="276"/>
        </pc:sldMkLst>
        <pc:spChg chg="mod">
          <ac:chgData name="Guilherme Fontana" userId="d88d2891e841315c" providerId="LiveId" clId="{114167A9-703A-44A4-BE2A-58F9C08CD514}" dt="2023-12-09T20:49:40.852" v="910" actId="20577"/>
          <ac:spMkLst>
            <pc:docMk/>
            <pc:sldMk cId="3167442305" sldId="276"/>
            <ac:spMk id="2" creationId="{BD16FC51-D9A2-CF9D-74E8-99E4256358C8}"/>
          </ac:spMkLst>
        </pc:spChg>
        <pc:spChg chg="mod">
          <ac:chgData name="Guilherme Fontana" userId="d88d2891e841315c" providerId="LiveId" clId="{114167A9-703A-44A4-BE2A-58F9C08CD514}" dt="2023-12-09T20:50:35.535" v="960" actId="20577"/>
          <ac:spMkLst>
            <pc:docMk/>
            <pc:sldMk cId="3167442305" sldId="276"/>
            <ac:spMk id="3" creationId="{F714F914-D082-B62D-5767-D6108A572AD7}"/>
          </ac:spMkLst>
        </pc:spChg>
        <pc:picChg chg="del">
          <ac:chgData name="Guilherme Fontana" userId="d88d2891e841315c" providerId="LiveId" clId="{114167A9-703A-44A4-BE2A-58F9C08CD514}" dt="2023-12-09T20:49:59.026" v="912" actId="478"/>
          <ac:picMkLst>
            <pc:docMk/>
            <pc:sldMk cId="3167442305" sldId="276"/>
            <ac:picMk id="5" creationId="{7357068A-DDB9-7C41-363C-0A586554DE31}"/>
          </ac:picMkLst>
        </pc:picChg>
        <pc:picChg chg="add mod">
          <ac:chgData name="Guilherme Fontana" userId="d88d2891e841315c" providerId="LiveId" clId="{114167A9-703A-44A4-BE2A-58F9C08CD514}" dt="2023-12-09T20:50:06.327" v="915" actId="1076"/>
          <ac:picMkLst>
            <pc:docMk/>
            <pc:sldMk cId="3167442305" sldId="276"/>
            <ac:picMk id="6" creationId="{F52DBB3F-9803-3136-62F7-8FA74D53B6F4}"/>
          </ac:picMkLst>
        </pc:picChg>
      </pc:sldChg>
      <pc:sldChg chg="addSp delSp modSp new mod modClrScheme chgLayout">
        <pc:chgData name="Guilherme Fontana" userId="d88d2891e841315c" providerId="LiveId" clId="{114167A9-703A-44A4-BE2A-58F9C08CD514}" dt="2023-12-09T20:54:43.629" v="977" actId="26606"/>
        <pc:sldMkLst>
          <pc:docMk/>
          <pc:sldMk cId="859276309" sldId="277"/>
        </pc:sldMkLst>
        <pc:spChg chg="add mod">
          <ac:chgData name="Guilherme Fontana" userId="d88d2891e841315c" providerId="LiveId" clId="{114167A9-703A-44A4-BE2A-58F9C08CD514}" dt="2023-12-09T20:54:43.629" v="977" actId="26606"/>
          <ac:spMkLst>
            <pc:docMk/>
            <pc:sldMk cId="859276309" sldId="277"/>
            <ac:spMk id="2" creationId="{46C3DF39-5726-95DB-F6A9-441334A63EE5}"/>
          </ac:spMkLst>
        </pc:spChg>
        <pc:spChg chg="del">
          <ac:chgData name="Guilherme Fontana" userId="d88d2891e841315c" providerId="LiveId" clId="{114167A9-703A-44A4-BE2A-58F9C08CD514}" dt="2023-12-09T20:52:59.847" v="962" actId="478"/>
          <ac:spMkLst>
            <pc:docMk/>
            <pc:sldMk cId="859276309" sldId="277"/>
            <ac:spMk id="3" creationId="{781F70DF-DCBA-CB76-5EED-355828140F48}"/>
          </ac:spMkLst>
        </pc:spChg>
        <pc:spChg chg="del">
          <ac:chgData name="Guilherme Fontana" userId="d88d2891e841315c" providerId="LiveId" clId="{114167A9-703A-44A4-BE2A-58F9C08CD514}" dt="2023-12-09T20:53:02.976" v="963" actId="478"/>
          <ac:spMkLst>
            <pc:docMk/>
            <pc:sldMk cId="859276309" sldId="277"/>
            <ac:spMk id="4" creationId="{7A761BFB-0641-570D-D8D0-BA7A95AAF679}"/>
          </ac:spMkLst>
        </pc:spChg>
        <pc:spChg chg="del mod replId">
          <ac:chgData name="Guilherme Fontana" userId="d88d2891e841315c" providerId="LiveId" clId="{114167A9-703A-44A4-BE2A-58F9C08CD514}" dt="2023-12-09T20:54:43.629" v="977" actId="26606"/>
          <ac:spMkLst>
            <pc:docMk/>
            <pc:sldMk cId="859276309" sldId="277"/>
            <ac:spMk id="2052" creationId="{5D70EF0D-C8F6-E3AD-BA32-3F7E200C9190}"/>
          </ac:spMkLst>
        </pc:spChg>
        <pc:picChg chg="add">
          <ac:chgData name="Guilherme Fontana" userId="d88d2891e841315c" providerId="LiveId" clId="{114167A9-703A-44A4-BE2A-58F9C08CD514}" dt="2023-12-09T20:54:43.629" v="977" actId="26606"/>
          <ac:picMkLst>
            <pc:docMk/>
            <pc:sldMk cId="859276309" sldId="277"/>
            <ac:picMk id="2050" creationId="{B6ED87BE-D1F2-433A-4052-1F5AC56548C2}"/>
          </ac:picMkLst>
        </pc:picChg>
        <pc:picChg chg="add del mod replId">
          <ac:chgData name="Guilherme Fontana" userId="d88d2891e841315c" providerId="LiveId" clId="{114167A9-703A-44A4-BE2A-58F9C08CD514}" dt="2023-12-09T20:54:43.629" v="977" actId="26606"/>
          <ac:picMkLst>
            <pc:docMk/>
            <pc:sldMk cId="859276309" sldId="277"/>
            <ac:picMk id="2053" creationId="{85C439C3-2064-5EC6-D292-5B11EAFA5A6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BR" dirty="0"/>
            <a:t>Código Fonte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BR" dirty="0" err="1"/>
            <a:t>PrePro</a:t>
          </a:r>
          <a:r>
            <a:rPr lang="pt-BR" dirty="0"/>
            <a:t> e </a:t>
          </a:r>
          <a:r>
            <a:rPr lang="pt-BR" dirty="0" err="1"/>
            <a:t>Tokenizer</a:t>
          </a:r>
          <a:r>
            <a:rPr lang="pt-BR" dirty="0"/>
            <a:t>(Léxico)</a:t>
          </a:r>
          <a:endParaRPr lang="pt-br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/>
            <a:t>Parser(Sintático) e Nodes(Semântico)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815826CF-9530-4402-B2D6-2A89ECAD5726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/>
            <a:t>ASM(Geração de código)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6FC6A74-CD99-4BAF-AE3A-841FA07DC9DA}" type="parTrans" cxnId="{2779A031-B54E-4AF3-A1DA-979A049311E3}">
      <dgm:prSet/>
      <dgm:spPr/>
      <dgm:t>
        <a:bodyPr/>
        <a:lstStyle/>
        <a:p>
          <a:endParaRPr lang="pt-BR"/>
        </a:p>
      </dgm:t>
    </dgm:pt>
    <dgm:pt modelId="{58CBC6F1-6869-43FC-A942-07E339F97FBA}" type="sibTrans" cxnId="{2779A031-B54E-4AF3-A1DA-979A049311E3}">
      <dgm:prSet/>
      <dgm:spPr/>
      <dgm:t>
        <a:bodyPr/>
        <a:lstStyle/>
        <a:p>
          <a:endParaRPr lang="pt-BR"/>
        </a:p>
      </dgm:t>
    </dgm:pt>
    <dgm:pt modelId="{29BFCB5C-4077-42FD-A787-5A1956E10689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/>
            <a:t>Assembler, </a:t>
          </a:r>
          <a:r>
            <a:rPr lang="pt-BR" dirty="0" err="1"/>
            <a:t>Linker</a:t>
          </a:r>
          <a:r>
            <a:rPr lang="pt-BR" dirty="0"/>
            <a:t>(Executável)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632852D2-7EE0-4678-95F9-50AAAA292433}" type="parTrans" cxnId="{45FE484B-0889-4BEF-A5F9-13124968C7A1}">
      <dgm:prSet/>
      <dgm:spPr/>
      <dgm:t>
        <a:bodyPr/>
        <a:lstStyle/>
        <a:p>
          <a:endParaRPr lang="pt-BR"/>
        </a:p>
      </dgm:t>
    </dgm:pt>
    <dgm:pt modelId="{10D11B27-5972-41F5-AB34-C806AF003832}" type="sibTrans" cxnId="{45FE484B-0889-4BEF-A5F9-13124968C7A1}">
      <dgm:prSet/>
      <dgm:spPr/>
      <dgm:t>
        <a:bodyPr/>
        <a:lstStyle/>
        <a:p>
          <a:endParaRPr lang="pt-BR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AD7BEB89-A422-4607-8023-EEB09B1D6202}" type="pres">
      <dgm:prSet presAssocID="{CD7942A0-B7D2-4B14-8FEA-55FC702F5BE7}" presName="FiveNodes_1" presStyleLbl="node1" presStyleIdx="0" presStyleCnt="5">
        <dgm:presLayoutVars>
          <dgm:bulletEnabled val="1"/>
        </dgm:presLayoutVars>
      </dgm:prSet>
      <dgm:spPr/>
    </dgm:pt>
    <dgm:pt modelId="{8E124859-E672-45CC-B283-6CDB367F69B1}" type="pres">
      <dgm:prSet presAssocID="{CD7942A0-B7D2-4B14-8FEA-55FC702F5BE7}" presName="FiveNodes_2" presStyleLbl="node1" presStyleIdx="1" presStyleCnt="5">
        <dgm:presLayoutVars>
          <dgm:bulletEnabled val="1"/>
        </dgm:presLayoutVars>
      </dgm:prSet>
      <dgm:spPr/>
    </dgm:pt>
    <dgm:pt modelId="{2AE9A5B8-EC8E-41D9-8706-3A7D362EC9D3}" type="pres">
      <dgm:prSet presAssocID="{CD7942A0-B7D2-4B14-8FEA-55FC702F5BE7}" presName="FiveNodes_3" presStyleLbl="node1" presStyleIdx="2" presStyleCnt="5">
        <dgm:presLayoutVars>
          <dgm:bulletEnabled val="1"/>
        </dgm:presLayoutVars>
      </dgm:prSet>
      <dgm:spPr/>
    </dgm:pt>
    <dgm:pt modelId="{72037D36-9D36-4FE7-A00C-E13E66767D6D}" type="pres">
      <dgm:prSet presAssocID="{CD7942A0-B7D2-4B14-8FEA-55FC702F5BE7}" presName="FiveNodes_4" presStyleLbl="node1" presStyleIdx="3" presStyleCnt="5">
        <dgm:presLayoutVars>
          <dgm:bulletEnabled val="1"/>
        </dgm:presLayoutVars>
      </dgm:prSet>
      <dgm:spPr/>
    </dgm:pt>
    <dgm:pt modelId="{1272CF4C-834D-477C-A09C-0334252D81F7}" type="pres">
      <dgm:prSet presAssocID="{CD7942A0-B7D2-4B14-8FEA-55FC702F5BE7}" presName="FiveNodes_5" presStyleLbl="node1" presStyleIdx="4" presStyleCnt="5">
        <dgm:presLayoutVars>
          <dgm:bulletEnabled val="1"/>
        </dgm:presLayoutVars>
      </dgm:prSet>
      <dgm:spPr/>
    </dgm:pt>
    <dgm:pt modelId="{9F309931-A1FB-4065-A372-71422B6B26FE}" type="pres">
      <dgm:prSet presAssocID="{CD7942A0-B7D2-4B14-8FEA-55FC702F5BE7}" presName="FiveConn_1-2" presStyleLbl="fgAccFollowNode1" presStyleIdx="0" presStyleCnt="4">
        <dgm:presLayoutVars>
          <dgm:bulletEnabled val="1"/>
        </dgm:presLayoutVars>
      </dgm:prSet>
      <dgm:spPr/>
    </dgm:pt>
    <dgm:pt modelId="{86D6C119-5A51-4A2B-A81C-A21680D5397E}" type="pres">
      <dgm:prSet presAssocID="{CD7942A0-B7D2-4B14-8FEA-55FC702F5BE7}" presName="FiveConn_2-3" presStyleLbl="fgAccFollowNode1" presStyleIdx="1" presStyleCnt="4">
        <dgm:presLayoutVars>
          <dgm:bulletEnabled val="1"/>
        </dgm:presLayoutVars>
      </dgm:prSet>
      <dgm:spPr/>
    </dgm:pt>
    <dgm:pt modelId="{5F96FA00-9270-4BD7-97EA-030A6EF86B50}" type="pres">
      <dgm:prSet presAssocID="{CD7942A0-B7D2-4B14-8FEA-55FC702F5BE7}" presName="FiveConn_3-4" presStyleLbl="fgAccFollowNode1" presStyleIdx="2" presStyleCnt="4">
        <dgm:presLayoutVars>
          <dgm:bulletEnabled val="1"/>
        </dgm:presLayoutVars>
      </dgm:prSet>
      <dgm:spPr/>
    </dgm:pt>
    <dgm:pt modelId="{B26D2BA1-E981-4F64-BFEE-CBEC1913CDE4}" type="pres">
      <dgm:prSet presAssocID="{CD7942A0-B7D2-4B14-8FEA-55FC702F5BE7}" presName="FiveConn_4-5" presStyleLbl="fgAccFollowNode1" presStyleIdx="3" presStyleCnt="4">
        <dgm:presLayoutVars>
          <dgm:bulletEnabled val="1"/>
        </dgm:presLayoutVars>
      </dgm:prSet>
      <dgm:spPr/>
    </dgm:pt>
    <dgm:pt modelId="{508A2679-342F-44EB-93C3-187E8953620B}" type="pres">
      <dgm:prSet presAssocID="{CD7942A0-B7D2-4B14-8FEA-55FC702F5BE7}" presName="FiveNodes_1_text" presStyleLbl="node1" presStyleIdx="4" presStyleCnt="5">
        <dgm:presLayoutVars>
          <dgm:bulletEnabled val="1"/>
        </dgm:presLayoutVars>
      </dgm:prSet>
      <dgm:spPr/>
    </dgm:pt>
    <dgm:pt modelId="{AB8787FD-258A-4F6A-9DF4-0C8541EB1EAB}" type="pres">
      <dgm:prSet presAssocID="{CD7942A0-B7D2-4B14-8FEA-55FC702F5BE7}" presName="FiveNodes_2_text" presStyleLbl="node1" presStyleIdx="4" presStyleCnt="5">
        <dgm:presLayoutVars>
          <dgm:bulletEnabled val="1"/>
        </dgm:presLayoutVars>
      </dgm:prSet>
      <dgm:spPr/>
    </dgm:pt>
    <dgm:pt modelId="{3B93CD22-AA49-4985-ADCD-DE43C62A93F4}" type="pres">
      <dgm:prSet presAssocID="{CD7942A0-B7D2-4B14-8FEA-55FC702F5BE7}" presName="FiveNodes_3_text" presStyleLbl="node1" presStyleIdx="4" presStyleCnt="5">
        <dgm:presLayoutVars>
          <dgm:bulletEnabled val="1"/>
        </dgm:presLayoutVars>
      </dgm:prSet>
      <dgm:spPr/>
    </dgm:pt>
    <dgm:pt modelId="{0ED2EC02-D13D-47A9-9BAD-2EAA9C72595F}" type="pres">
      <dgm:prSet presAssocID="{CD7942A0-B7D2-4B14-8FEA-55FC702F5BE7}" presName="FiveNodes_4_text" presStyleLbl="node1" presStyleIdx="4" presStyleCnt="5">
        <dgm:presLayoutVars>
          <dgm:bulletEnabled val="1"/>
        </dgm:presLayoutVars>
      </dgm:prSet>
      <dgm:spPr/>
    </dgm:pt>
    <dgm:pt modelId="{D2EA17CB-DE03-4212-9E53-FD9255511332}" type="pres">
      <dgm:prSet presAssocID="{CD7942A0-B7D2-4B14-8FEA-55FC702F5B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6739B1A-49AC-476B-A707-6D58D7FC3751}" type="presOf" srcId="{29BFCB5C-4077-42FD-A787-5A1956E10689}" destId="{1272CF4C-834D-477C-A09C-0334252D81F7}" srcOrd="0" destOrd="0" presId="urn:microsoft.com/office/officeart/2005/8/layout/vProcess5"/>
    <dgm:cxn modelId="{2779A031-B54E-4AF3-A1DA-979A049311E3}" srcId="{CD7942A0-B7D2-4B14-8FEA-55FC702F5BE7}" destId="{815826CF-9530-4402-B2D6-2A89ECAD5726}" srcOrd="3" destOrd="0" parTransId="{76FC6A74-CD99-4BAF-AE3A-841FA07DC9DA}" sibTransId="{58CBC6F1-6869-43FC-A942-07E339F97FBA}"/>
    <dgm:cxn modelId="{E915185B-640D-42E9-967E-060AC8161EF0}" type="presOf" srcId="{7133ECF5-4190-4604-AA2F-03C9A0A9210F}" destId="{3B93CD22-AA49-4985-ADCD-DE43C62A93F4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45FE484B-0889-4BEF-A5F9-13124968C7A1}" srcId="{CD7942A0-B7D2-4B14-8FEA-55FC702F5BE7}" destId="{29BFCB5C-4077-42FD-A787-5A1956E10689}" srcOrd="4" destOrd="0" parTransId="{632852D2-7EE0-4678-95F9-50AAAA292433}" sibTransId="{10D11B27-5972-41F5-AB34-C806AF003832}"/>
    <dgm:cxn modelId="{4A1D9C6D-E363-4EAD-BCAF-518CF4608488}" type="presOf" srcId="{B3EFD4A5-9FA1-4ABE-B722-05162509509B}" destId="{86D6C119-5A51-4A2B-A81C-A21680D5397E}" srcOrd="0" destOrd="0" presId="urn:microsoft.com/office/officeart/2005/8/layout/vProcess5"/>
    <dgm:cxn modelId="{F3ACC970-B1F9-4BB3-B540-A9617397F89E}" type="presOf" srcId="{8EC937D8-BD76-4A12-A3E5-900D5C1E2E05}" destId="{8E124859-E672-45CC-B283-6CDB367F69B1}" srcOrd="0" destOrd="0" presId="urn:microsoft.com/office/officeart/2005/8/layout/vProcess5"/>
    <dgm:cxn modelId="{048A3951-D343-42AF-83B6-A6CDD1D2A666}" type="presOf" srcId="{29BFCB5C-4077-42FD-A787-5A1956E10689}" destId="{D2EA17CB-DE03-4212-9E53-FD9255511332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5DB22788-D5A6-4B4B-BD3C-31AB1292516B}" type="presOf" srcId="{095A5E99-E976-4550-8F80-53CC813F2F5A}" destId="{508A2679-342F-44EB-93C3-187E8953620B}" srcOrd="1" destOrd="0" presId="urn:microsoft.com/office/officeart/2005/8/layout/vProcess5"/>
    <dgm:cxn modelId="{39368B8D-6D4D-4596-845F-48E5935FF65A}" type="presOf" srcId="{58CBC6F1-6869-43FC-A942-07E339F97FBA}" destId="{B26D2BA1-E981-4F64-BFEE-CBEC1913CDE4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88A6FA0-6AC8-4428-9644-B021EBDECC3E}" type="presOf" srcId="{8EC937D8-BD76-4A12-A3E5-900D5C1E2E05}" destId="{AB8787FD-258A-4F6A-9DF4-0C8541EB1EAB}" srcOrd="1" destOrd="0" presId="urn:microsoft.com/office/officeart/2005/8/layout/vProcess5"/>
    <dgm:cxn modelId="{45BA03A4-E96C-4249-B42E-A5AED00B5AF2}" type="presOf" srcId="{815826CF-9530-4402-B2D6-2A89ECAD5726}" destId="{72037D36-9D36-4FE7-A00C-E13E66767D6D}" srcOrd="0" destOrd="0" presId="urn:microsoft.com/office/officeart/2005/8/layout/vProcess5"/>
    <dgm:cxn modelId="{FC9F41B3-BFB0-4ABC-B2AE-01DD580694AE}" type="presOf" srcId="{815826CF-9530-4402-B2D6-2A89ECAD5726}" destId="{0ED2EC02-D13D-47A9-9BAD-2EAA9C72595F}" srcOrd="1" destOrd="0" presId="urn:microsoft.com/office/officeart/2005/8/layout/vProcess5"/>
    <dgm:cxn modelId="{D6259EC2-3F8A-471F-B721-9849D6D0BB92}" type="presOf" srcId="{8877691F-1B60-4485-9174-DDEC7EE68B70}" destId="{9F309931-A1FB-4065-A372-71422B6B26FE}" srcOrd="0" destOrd="0" presId="urn:microsoft.com/office/officeart/2005/8/layout/vProcess5"/>
    <dgm:cxn modelId="{C1B3ADC8-7CF5-41D0-B07B-DD507A26E6E6}" type="presOf" srcId="{095A5E99-E976-4550-8F80-53CC813F2F5A}" destId="{AD7BEB89-A422-4607-8023-EEB09B1D6202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CBB828E9-D29F-4967-A677-998E80E6F591}" type="presOf" srcId="{7133ECF5-4190-4604-AA2F-03C9A0A9210F}" destId="{2AE9A5B8-EC8E-41D9-8706-3A7D362EC9D3}" srcOrd="0" destOrd="0" presId="urn:microsoft.com/office/officeart/2005/8/layout/vProcess5"/>
    <dgm:cxn modelId="{B4FA06FF-7DEF-4C41-8365-EA332C62229E}" type="presOf" srcId="{46037378-034A-4662-877A-B53E1DA069A3}" destId="{5F96FA00-9270-4BD7-97EA-030A6EF86B50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33D2E3D0-C8E2-4BA5-9A54-7F3B253B5515}" type="presParOf" srcId="{1D84D8B6-AB32-4491-B5D2-EFE3D7668B88}" destId="{AD7BEB89-A422-4607-8023-EEB09B1D6202}" srcOrd="1" destOrd="0" presId="urn:microsoft.com/office/officeart/2005/8/layout/vProcess5"/>
    <dgm:cxn modelId="{FD7400B7-3A9F-4A32-B71C-6E2D3A29A085}" type="presParOf" srcId="{1D84D8B6-AB32-4491-B5D2-EFE3D7668B88}" destId="{8E124859-E672-45CC-B283-6CDB367F69B1}" srcOrd="2" destOrd="0" presId="urn:microsoft.com/office/officeart/2005/8/layout/vProcess5"/>
    <dgm:cxn modelId="{AA22039A-617C-4B9E-88E4-EB8CA4D16B8A}" type="presParOf" srcId="{1D84D8B6-AB32-4491-B5D2-EFE3D7668B88}" destId="{2AE9A5B8-EC8E-41D9-8706-3A7D362EC9D3}" srcOrd="3" destOrd="0" presId="urn:microsoft.com/office/officeart/2005/8/layout/vProcess5"/>
    <dgm:cxn modelId="{7DC790D4-7562-460B-9020-FCC10800517F}" type="presParOf" srcId="{1D84D8B6-AB32-4491-B5D2-EFE3D7668B88}" destId="{72037D36-9D36-4FE7-A00C-E13E66767D6D}" srcOrd="4" destOrd="0" presId="urn:microsoft.com/office/officeart/2005/8/layout/vProcess5"/>
    <dgm:cxn modelId="{82758DF5-BA7A-460D-8694-036E427269D4}" type="presParOf" srcId="{1D84D8B6-AB32-4491-B5D2-EFE3D7668B88}" destId="{1272CF4C-834D-477C-A09C-0334252D81F7}" srcOrd="5" destOrd="0" presId="urn:microsoft.com/office/officeart/2005/8/layout/vProcess5"/>
    <dgm:cxn modelId="{7774F58B-8E56-4C55-906B-DBC9CD9F2503}" type="presParOf" srcId="{1D84D8B6-AB32-4491-B5D2-EFE3D7668B88}" destId="{9F309931-A1FB-4065-A372-71422B6B26FE}" srcOrd="6" destOrd="0" presId="urn:microsoft.com/office/officeart/2005/8/layout/vProcess5"/>
    <dgm:cxn modelId="{8A67FE6F-1B56-43F7-9733-018AEF0287CF}" type="presParOf" srcId="{1D84D8B6-AB32-4491-B5D2-EFE3D7668B88}" destId="{86D6C119-5A51-4A2B-A81C-A21680D5397E}" srcOrd="7" destOrd="0" presId="urn:microsoft.com/office/officeart/2005/8/layout/vProcess5"/>
    <dgm:cxn modelId="{50EB8535-C21A-4901-B9C7-3C2ADFD89632}" type="presParOf" srcId="{1D84D8B6-AB32-4491-B5D2-EFE3D7668B88}" destId="{5F96FA00-9270-4BD7-97EA-030A6EF86B50}" srcOrd="8" destOrd="0" presId="urn:microsoft.com/office/officeart/2005/8/layout/vProcess5"/>
    <dgm:cxn modelId="{11914032-B7C1-4D74-BD90-F00EA1B6C14A}" type="presParOf" srcId="{1D84D8B6-AB32-4491-B5D2-EFE3D7668B88}" destId="{B26D2BA1-E981-4F64-BFEE-CBEC1913CDE4}" srcOrd="9" destOrd="0" presId="urn:microsoft.com/office/officeart/2005/8/layout/vProcess5"/>
    <dgm:cxn modelId="{9B8E8947-FA55-42FE-988D-C3C649EA23F0}" type="presParOf" srcId="{1D84D8B6-AB32-4491-B5D2-EFE3D7668B88}" destId="{508A2679-342F-44EB-93C3-187E8953620B}" srcOrd="10" destOrd="0" presId="urn:microsoft.com/office/officeart/2005/8/layout/vProcess5"/>
    <dgm:cxn modelId="{F2B28404-C548-4EBB-B624-CDAB5FDAE010}" type="presParOf" srcId="{1D84D8B6-AB32-4491-B5D2-EFE3D7668B88}" destId="{AB8787FD-258A-4F6A-9DF4-0C8541EB1EAB}" srcOrd="11" destOrd="0" presId="urn:microsoft.com/office/officeart/2005/8/layout/vProcess5"/>
    <dgm:cxn modelId="{BBDA8E43-6E76-4AFB-B6E7-558630356D55}" type="presParOf" srcId="{1D84D8B6-AB32-4491-B5D2-EFE3D7668B88}" destId="{3B93CD22-AA49-4985-ADCD-DE43C62A93F4}" srcOrd="12" destOrd="0" presId="urn:microsoft.com/office/officeart/2005/8/layout/vProcess5"/>
    <dgm:cxn modelId="{920A409E-7DEE-42FF-A40D-6BB032ED262E}" type="presParOf" srcId="{1D84D8B6-AB32-4491-B5D2-EFE3D7668B88}" destId="{0ED2EC02-D13D-47A9-9BAD-2EAA9C72595F}" srcOrd="13" destOrd="0" presId="urn:microsoft.com/office/officeart/2005/8/layout/vProcess5"/>
    <dgm:cxn modelId="{B4C7447B-D3C9-4ECE-866C-C2DA2B5E6F61}" type="presParOf" srcId="{1D84D8B6-AB32-4491-B5D2-EFE3D7668B88}" destId="{D2EA17CB-DE03-4212-9E53-FD925551133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BEB89-A422-4607-8023-EEB09B1D6202}">
      <dsp:nvSpPr>
        <dsp:cNvPr id="0" name=""/>
        <dsp:cNvSpPr/>
      </dsp:nvSpPr>
      <dsp:spPr>
        <a:xfrm>
          <a:off x="0" y="0"/>
          <a:ext cx="4722321" cy="84124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Código Fonte</a:t>
          </a:r>
          <a:endParaRPr lang="pt-br" sz="2200" kern="1200" dirty="0"/>
        </a:p>
      </dsp:txBody>
      <dsp:txXfrm>
        <a:off x="24639" y="24639"/>
        <a:ext cx="3716123" cy="791970"/>
      </dsp:txXfrm>
    </dsp:sp>
    <dsp:sp modelId="{8E124859-E672-45CC-B283-6CDB367F69B1}">
      <dsp:nvSpPr>
        <dsp:cNvPr id="0" name=""/>
        <dsp:cNvSpPr/>
      </dsp:nvSpPr>
      <dsp:spPr>
        <a:xfrm>
          <a:off x="352640" y="958088"/>
          <a:ext cx="4722321" cy="841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PrePro</a:t>
          </a:r>
          <a:r>
            <a:rPr lang="pt-BR" sz="2200" kern="1200" dirty="0"/>
            <a:t> e </a:t>
          </a:r>
          <a:r>
            <a:rPr lang="pt-BR" sz="2200" kern="1200" dirty="0" err="1"/>
            <a:t>Tokenizer</a:t>
          </a:r>
          <a:r>
            <a:rPr lang="pt-BR" sz="2200" kern="1200" dirty="0"/>
            <a:t>(Léxico)</a:t>
          </a:r>
          <a:endParaRPr lang="pt-br" sz="2200" kern="1200" dirty="0"/>
        </a:p>
      </dsp:txBody>
      <dsp:txXfrm>
        <a:off x="377279" y="982727"/>
        <a:ext cx="3773591" cy="791970"/>
      </dsp:txXfrm>
    </dsp:sp>
    <dsp:sp modelId="{2AE9A5B8-EC8E-41D9-8706-3A7D362EC9D3}">
      <dsp:nvSpPr>
        <dsp:cNvPr id="0" name=""/>
        <dsp:cNvSpPr/>
      </dsp:nvSpPr>
      <dsp:spPr>
        <a:xfrm>
          <a:off x="705281" y="1916176"/>
          <a:ext cx="4722321" cy="84124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Parser(Sintático) e Nodes(Semântico)</a:t>
          </a:r>
          <a:endParaRPr lang="pt-br" sz="2200" kern="1200" dirty="0"/>
        </a:p>
      </dsp:txBody>
      <dsp:txXfrm>
        <a:off x="729920" y="1940815"/>
        <a:ext cx="3773591" cy="791969"/>
      </dsp:txXfrm>
    </dsp:sp>
    <dsp:sp modelId="{72037D36-9D36-4FE7-A00C-E13E66767D6D}">
      <dsp:nvSpPr>
        <dsp:cNvPr id="0" name=""/>
        <dsp:cNvSpPr/>
      </dsp:nvSpPr>
      <dsp:spPr>
        <a:xfrm>
          <a:off x="1057922" y="2874264"/>
          <a:ext cx="4722321" cy="84124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ASM(Geração de código)</a:t>
          </a:r>
          <a:endParaRPr lang="pt-br" sz="2200" kern="1200" dirty="0"/>
        </a:p>
      </dsp:txBody>
      <dsp:txXfrm>
        <a:off x="1082561" y="2898903"/>
        <a:ext cx="3773591" cy="791969"/>
      </dsp:txXfrm>
    </dsp:sp>
    <dsp:sp modelId="{1272CF4C-834D-477C-A09C-0334252D81F7}">
      <dsp:nvSpPr>
        <dsp:cNvPr id="0" name=""/>
        <dsp:cNvSpPr/>
      </dsp:nvSpPr>
      <dsp:spPr>
        <a:xfrm>
          <a:off x="1410563" y="3832352"/>
          <a:ext cx="4722321" cy="84124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Assembler, </a:t>
          </a:r>
          <a:r>
            <a:rPr lang="pt-BR" sz="2200" kern="1200" dirty="0" err="1"/>
            <a:t>Linker</a:t>
          </a:r>
          <a:r>
            <a:rPr lang="pt-BR" sz="2200" kern="1200" dirty="0"/>
            <a:t>(Executável)</a:t>
          </a:r>
          <a:endParaRPr lang="pt-br" sz="2200" kern="1200" dirty="0"/>
        </a:p>
      </dsp:txBody>
      <dsp:txXfrm>
        <a:off x="1435202" y="3856991"/>
        <a:ext cx="3773591" cy="791969"/>
      </dsp:txXfrm>
    </dsp:sp>
    <dsp:sp modelId="{9F309931-A1FB-4065-A372-71422B6B26FE}">
      <dsp:nvSpPr>
        <dsp:cNvPr id="0" name=""/>
        <dsp:cNvSpPr/>
      </dsp:nvSpPr>
      <dsp:spPr>
        <a:xfrm>
          <a:off x="4175510" y="614578"/>
          <a:ext cx="546811" cy="54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298542" y="614578"/>
        <a:ext cx="300747" cy="411475"/>
      </dsp:txXfrm>
    </dsp:sp>
    <dsp:sp modelId="{86D6C119-5A51-4A2B-A81C-A21680D5397E}">
      <dsp:nvSpPr>
        <dsp:cNvPr id="0" name=""/>
        <dsp:cNvSpPr/>
      </dsp:nvSpPr>
      <dsp:spPr>
        <a:xfrm>
          <a:off x="4528151" y="1572666"/>
          <a:ext cx="546811" cy="54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651183" y="1572666"/>
        <a:ext cx="300747" cy="411475"/>
      </dsp:txXfrm>
    </dsp:sp>
    <dsp:sp modelId="{5F96FA00-9270-4BD7-97EA-030A6EF86B50}">
      <dsp:nvSpPr>
        <dsp:cNvPr id="0" name=""/>
        <dsp:cNvSpPr/>
      </dsp:nvSpPr>
      <dsp:spPr>
        <a:xfrm>
          <a:off x="4880792" y="2516733"/>
          <a:ext cx="546811" cy="54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003824" y="2516733"/>
        <a:ext cx="300747" cy="411475"/>
      </dsp:txXfrm>
    </dsp:sp>
    <dsp:sp modelId="{B26D2BA1-E981-4F64-BFEE-CBEC1913CDE4}">
      <dsp:nvSpPr>
        <dsp:cNvPr id="0" name=""/>
        <dsp:cNvSpPr/>
      </dsp:nvSpPr>
      <dsp:spPr>
        <a:xfrm>
          <a:off x="5233432" y="3484168"/>
          <a:ext cx="546811" cy="54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5356464" y="3484168"/>
        <a:ext cx="300747" cy="411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Linguagem Futebolística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APS de Lógica da computação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2109D6-A8EF-F752-CA02-1A577304A265}"/>
              </a:ext>
            </a:extLst>
          </p:cNvPr>
          <p:cNvSpPr txBox="1"/>
          <p:nvPr/>
        </p:nvSpPr>
        <p:spPr>
          <a:xfrm>
            <a:off x="8974732" y="5796746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Guilherme Fontana</a:t>
            </a:r>
          </a:p>
          <a:p>
            <a:r>
              <a:rPr lang="pt-BR" sz="2800" dirty="0"/>
              <a:t>Prof. Raul </a:t>
            </a:r>
            <a:r>
              <a:rPr lang="pt-BR" sz="2800" dirty="0" err="1"/>
              <a:t>Ideka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3DF39-5726-95DB-F6A9-441334A6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pt-BR"/>
              <a:t>Obrigado!</a:t>
            </a:r>
          </a:p>
        </p:txBody>
      </p:sp>
      <p:pic>
        <p:nvPicPr>
          <p:cNvPr id="2050" name="Picture 2" descr="Quem é Jude Bellingham? Conheça o destaque do Real Madrid">
            <a:extLst>
              <a:ext uri="{FF2B5EF4-FFF2-40B4-BE49-F238E27FC236}">
                <a16:creationId xmlns:a16="http://schemas.microsoft.com/office/drawing/2014/main" id="{B6ED87BE-D1F2-433A-4052-1F5AC5654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430"/>
          <a:stretch/>
        </p:blipFill>
        <p:spPr bwMode="auto">
          <a:xfrm>
            <a:off x="1218883" y="1701797"/>
            <a:ext cx="10360501" cy="44622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85927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 do Projeto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Estruturar a linguagem segundo o padrão EBNF.</a:t>
            </a:r>
          </a:p>
          <a:p>
            <a:pPr rtl="0"/>
            <a:r>
              <a:rPr lang="pt-BR" dirty="0"/>
              <a:t>Utilizar as ferramentas Flex e </a:t>
            </a:r>
            <a:r>
              <a:rPr lang="pt-BR" dirty="0" err="1"/>
              <a:t>Bison</a:t>
            </a:r>
            <a:r>
              <a:rPr lang="pt-BR" dirty="0"/>
              <a:t> para realizar as etapas de Análise Léxica e Sintática. A saída deve ser um arquivo C ou CPP compilado pelo Flex/</a:t>
            </a:r>
            <a:r>
              <a:rPr lang="pt-BR" dirty="0" err="1"/>
              <a:t>Bison</a:t>
            </a:r>
            <a:r>
              <a:rPr lang="pt-BR" dirty="0"/>
              <a:t>. </a:t>
            </a:r>
          </a:p>
          <a:p>
            <a:pPr rtl="0"/>
            <a:r>
              <a:rPr lang="pt-BR" dirty="0"/>
              <a:t>Utilizar alguma VM (LLVM, JVM, </a:t>
            </a:r>
            <a:r>
              <a:rPr lang="pt-BR" dirty="0" err="1"/>
              <a:t>.net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 para interpretar um programa da sua linguagem.</a:t>
            </a:r>
          </a:p>
          <a:p>
            <a:pPr rtl="0"/>
            <a:r>
              <a:rPr lang="pt-BR" dirty="0"/>
              <a:t>Criar um exemplo de testes que demonstre as características da sua Linguagem.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</a:t>
            </a:r>
            <a:r>
              <a:rPr lang="pt-br" dirty="0"/>
              <a:t>etalhes da Linguagem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 </a:t>
            </a:r>
            <a:r>
              <a:rPr lang="en-US" dirty="0" err="1"/>
              <a:t>linguagem</a:t>
            </a:r>
            <a:r>
              <a:rPr lang="en-US" dirty="0"/>
              <a:t> é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golang</a:t>
            </a:r>
            <a:r>
              <a:rPr lang="en-US" dirty="0"/>
              <a:t>, </a:t>
            </a:r>
            <a:r>
              <a:rPr lang="en-US" dirty="0" err="1"/>
              <a:t>alterando</a:t>
            </a:r>
            <a:r>
              <a:rPr lang="en-US" dirty="0"/>
              <a:t> </a:t>
            </a:r>
            <a:r>
              <a:rPr lang="en-US" dirty="0" err="1"/>
              <a:t>certos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termos</a:t>
            </a:r>
            <a:r>
              <a:rPr lang="en-US" dirty="0"/>
              <a:t> </a:t>
            </a:r>
            <a:r>
              <a:rPr lang="en-US" dirty="0" err="1"/>
              <a:t>futebolísticos</a:t>
            </a:r>
            <a:r>
              <a:rPr lang="en-US" dirty="0"/>
              <a:t>.</a:t>
            </a:r>
          </a:p>
          <a:p>
            <a:pPr rtl="0"/>
            <a:r>
              <a:rPr lang="en-US" dirty="0"/>
              <a:t> EBNF: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6E46D5-D425-4AED-997B-7C66D0B5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73" y="2849082"/>
            <a:ext cx="7955969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</a:t>
            </a:r>
            <a:r>
              <a:rPr lang="pt-br" dirty="0"/>
              <a:t>etalhes da Linguagem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Legenda dos </a:t>
            </a:r>
            <a:r>
              <a:rPr lang="en-US" dirty="0" err="1"/>
              <a:t>termos</a:t>
            </a:r>
            <a:r>
              <a:rPr lang="en-US" dirty="0"/>
              <a:t> </a:t>
            </a:r>
            <a:r>
              <a:rPr lang="en-US" dirty="0" err="1"/>
              <a:t>futebolísticos</a:t>
            </a:r>
            <a:r>
              <a:rPr lang="en-US" dirty="0"/>
              <a:t> e </a:t>
            </a:r>
            <a:r>
              <a:rPr lang="en-US" dirty="0" err="1"/>
              <a:t>justificativas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Bellingham: </a:t>
            </a:r>
            <a:r>
              <a:rPr lang="en-US" dirty="0" err="1"/>
              <a:t>Multiplicação</a:t>
            </a:r>
            <a:r>
              <a:rPr lang="en-US" dirty="0"/>
              <a:t> * (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se </a:t>
            </a:r>
            <a:r>
              <a:rPr lang="en-US" dirty="0" err="1"/>
              <a:t>multiplica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campo)</a:t>
            </a:r>
          </a:p>
          <a:p>
            <a:pPr lvl="1"/>
            <a:r>
              <a:rPr lang="en-US" dirty="0" err="1"/>
              <a:t>Camavinga</a:t>
            </a:r>
            <a:r>
              <a:rPr lang="en-US" dirty="0"/>
              <a:t>: </a:t>
            </a:r>
            <a:r>
              <a:rPr lang="en-US" dirty="0" err="1"/>
              <a:t>Divisão</a:t>
            </a:r>
            <a:r>
              <a:rPr lang="en-US" dirty="0"/>
              <a:t> / (Se divide para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do campo)</a:t>
            </a:r>
          </a:p>
          <a:p>
            <a:pPr lvl="1"/>
            <a:r>
              <a:rPr lang="en-US" dirty="0"/>
              <a:t>Guardiola: Soma + (A soma do tiki-taka)</a:t>
            </a:r>
          </a:p>
          <a:p>
            <a:pPr lvl="1"/>
            <a:r>
              <a:rPr lang="en-US" dirty="0"/>
              <a:t>Mourinho: </a:t>
            </a:r>
            <a:r>
              <a:rPr lang="en-US" dirty="0" err="1"/>
              <a:t>Subtração</a:t>
            </a:r>
            <a:r>
              <a:rPr lang="en-US" dirty="0"/>
              <a:t> - (O </a:t>
            </a:r>
            <a:r>
              <a:rPr lang="en-US" dirty="0" err="1"/>
              <a:t>oposto</a:t>
            </a:r>
            <a:r>
              <a:rPr lang="en-US" dirty="0"/>
              <a:t> do Guardiola)</a:t>
            </a:r>
          </a:p>
          <a:p>
            <a:pPr lvl="1"/>
            <a:r>
              <a:rPr lang="en-US" dirty="0"/>
              <a:t>Draw: </a:t>
            </a:r>
            <a:r>
              <a:rPr lang="en-US" dirty="0" err="1"/>
              <a:t>Igualdade</a:t>
            </a:r>
            <a:r>
              <a:rPr lang="en-US" dirty="0"/>
              <a:t> == (O </a:t>
            </a:r>
            <a:r>
              <a:rPr lang="en-US" dirty="0" err="1"/>
              <a:t>empate</a:t>
            </a:r>
            <a:r>
              <a:rPr lang="en-US" dirty="0"/>
              <a:t> é a </a:t>
            </a:r>
            <a:r>
              <a:rPr lang="en-US" dirty="0" err="1"/>
              <a:t>igualdade</a:t>
            </a:r>
            <a:r>
              <a:rPr lang="en-US" dirty="0"/>
              <a:t> no </a:t>
            </a:r>
            <a:r>
              <a:rPr lang="en-US" dirty="0" err="1"/>
              <a:t>futebol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Win: </a:t>
            </a:r>
            <a:r>
              <a:rPr lang="en-US" dirty="0" err="1"/>
              <a:t>Maior</a:t>
            </a:r>
            <a:r>
              <a:rPr lang="en-US" dirty="0"/>
              <a:t> que &gt; (A </a:t>
            </a:r>
            <a:r>
              <a:rPr lang="en-US" dirty="0" err="1"/>
              <a:t>vitória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placar</a:t>
            </a:r>
            <a:r>
              <a:rPr lang="en-US" dirty="0"/>
              <a:t> de um time é </a:t>
            </a:r>
            <a:r>
              <a:rPr lang="en-US" dirty="0" err="1"/>
              <a:t>maior</a:t>
            </a:r>
            <a:r>
              <a:rPr lang="en-US" dirty="0"/>
              <a:t> que o outro)</a:t>
            </a:r>
          </a:p>
          <a:p>
            <a:pPr lvl="1"/>
            <a:r>
              <a:rPr lang="en-US" dirty="0"/>
              <a:t>Loss: Menor que &lt; (A </a:t>
            </a:r>
            <a:r>
              <a:rPr lang="en-US" dirty="0" err="1"/>
              <a:t>derrota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placar</a:t>
            </a:r>
            <a:r>
              <a:rPr lang="en-US" dirty="0"/>
              <a:t> de um time é </a:t>
            </a:r>
            <a:r>
              <a:rPr lang="en-US" dirty="0" err="1"/>
              <a:t>menor</a:t>
            </a:r>
            <a:r>
              <a:rPr lang="en-US" dirty="0"/>
              <a:t> que o outro)</a:t>
            </a:r>
          </a:p>
        </p:txBody>
      </p:sp>
    </p:spTree>
    <p:extLst>
      <p:ext uri="{BB962C8B-B14F-4D97-AF65-F5344CB8AC3E}">
        <p14:creationId xmlns:p14="http://schemas.microsoft.com/office/powerpoint/2010/main" val="39215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3F9B0-C80A-7A1B-B356-D0CD3779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pt-BR"/>
              <a:t>Análise Léxica e Sintática</a:t>
            </a:r>
            <a:endParaRPr lang="pt-br"/>
          </a:p>
        </p:txBody>
      </p:sp>
      <p:pic>
        <p:nvPicPr>
          <p:cNvPr id="1026" name="Picture 2" descr="Pássaro com as asas abertas&#10;&#10;Descrição gerada automaticamente">
            <a:extLst>
              <a:ext uri="{FF2B5EF4-FFF2-40B4-BE49-F238E27FC236}">
                <a16:creationId xmlns:a16="http://schemas.microsoft.com/office/drawing/2014/main" id="{B3330670-7F0A-3561-AD98-554AB640532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5818" y="1706880"/>
            <a:ext cx="3404806" cy="4465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50785F-E195-CF04-A623-14ADF1D8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Foi utilizado Flex/</a:t>
            </a:r>
            <a:r>
              <a:rPr lang="pt-br" err="1"/>
              <a:t>Bison</a:t>
            </a:r>
            <a:endParaRPr lang="pt-br"/>
          </a:p>
          <a:p>
            <a:pPr rtl="0"/>
            <a:r>
              <a:rPr lang="pt-br"/>
              <a:t>Na interpretação da Linguagem, foi utilizado o Compilador feito para a matéria</a:t>
            </a:r>
          </a:p>
          <a:p>
            <a:pPr rtl="0"/>
            <a:r>
              <a:rPr lang="pt-BR"/>
              <a:t>Exemplos de teste disponíveis no </a:t>
            </a:r>
            <a:r>
              <a:rPr lang="pt-BR" err="1"/>
              <a:t>github</a:t>
            </a:r>
            <a:endParaRPr lang="pt-br"/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Esquema de Funcionamento do Compilador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7788" y="1706880"/>
            <a:ext cx="5400600" cy="446532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 lógica segue a do compilador da matéria (</a:t>
            </a:r>
            <a:r>
              <a:rPr lang="pt-br" dirty="0" err="1"/>
              <a:t>golang</a:t>
            </a:r>
            <a:r>
              <a:rPr lang="pt-br" dirty="0"/>
              <a:t>)</a:t>
            </a:r>
          </a:p>
          <a:p>
            <a:pPr rtl="0"/>
            <a:r>
              <a:rPr lang="pt-BR" dirty="0"/>
              <a:t>A mudança dos tokens foi tratada no </a:t>
            </a:r>
            <a:r>
              <a:rPr lang="pt-BR" dirty="0" err="1"/>
              <a:t>Tokenizer</a:t>
            </a:r>
            <a:r>
              <a:rPr lang="pt-BR" dirty="0"/>
              <a:t>, assim o compilador considera a linguagem .</a:t>
            </a:r>
            <a:r>
              <a:rPr lang="pt-BR" dirty="0" err="1"/>
              <a:t>fut</a:t>
            </a:r>
            <a:endParaRPr lang="pt-br" dirty="0"/>
          </a:p>
          <a:p>
            <a:pPr rtl="0"/>
            <a:r>
              <a:rPr lang="pt-br" dirty="0"/>
              <a:t>Comandos para teste:</a:t>
            </a:r>
          </a:p>
          <a:p>
            <a:pPr lvl="1"/>
            <a:r>
              <a:rPr lang="pt-BR" dirty="0"/>
              <a:t>Python3 main.py exemplos/</a:t>
            </a:r>
            <a:r>
              <a:rPr lang="pt-BR" dirty="0" err="1"/>
              <a:t>testX.fut</a:t>
            </a:r>
            <a:endParaRPr lang="pt-BR" dirty="0"/>
          </a:p>
          <a:p>
            <a:pPr lvl="1"/>
            <a:r>
              <a:rPr lang="pt-BR" dirty="0" err="1"/>
              <a:t>nasm</a:t>
            </a:r>
            <a:r>
              <a:rPr lang="pt-BR" dirty="0"/>
              <a:t> -f </a:t>
            </a:r>
            <a:r>
              <a:rPr lang="pt-BR" dirty="0" err="1"/>
              <a:t>elf</a:t>
            </a:r>
            <a:r>
              <a:rPr lang="pt-BR" dirty="0"/>
              <a:t> -o </a:t>
            </a:r>
            <a:r>
              <a:rPr lang="pt-BR" dirty="0" err="1"/>
              <a:t>testX.o</a:t>
            </a:r>
            <a:r>
              <a:rPr lang="pt-BR" dirty="0"/>
              <a:t> textX.asm</a:t>
            </a:r>
          </a:p>
          <a:p>
            <a:pPr lvl="1"/>
            <a:r>
              <a:rPr lang="pt-BR" dirty="0" err="1"/>
              <a:t>gcc</a:t>
            </a:r>
            <a:r>
              <a:rPr lang="pt-BR" dirty="0"/>
              <a:t> -m32 -no-pie -o </a:t>
            </a:r>
            <a:r>
              <a:rPr lang="pt-BR" dirty="0" err="1"/>
              <a:t>testX</a:t>
            </a:r>
            <a:r>
              <a:rPr lang="pt-BR" dirty="0"/>
              <a:t> </a:t>
            </a:r>
            <a:r>
              <a:rPr lang="pt-BR" dirty="0" err="1"/>
              <a:t>testX.o</a:t>
            </a:r>
            <a:endParaRPr lang="pt-br" dirty="0"/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717581"/>
              </p:ext>
            </p:extLst>
          </p:nvPr>
        </p:nvGraphicFramePr>
        <p:xfrm>
          <a:off x="5446340" y="1498600"/>
          <a:ext cx="6132885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6FC51-D9A2-CF9D-74E8-99E42563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pt-BR"/>
              <a:t>Exemplo: Test 1</a:t>
            </a:r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E975A8E-B4D5-4163-2E0A-B7F4E71860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2754" y="1706880"/>
            <a:ext cx="4310934" cy="4465320"/>
          </a:xfr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4F914-D082-B62D-5767-D6108A57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/>
              <a:t>Declaração de variáveis e </a:t>
            </a:r>
            <a:r>
              <a:rPr lang="pt-br" dirty="0" err="1"/>
              <a:t>assign</a:t>
            </a:r>
            <a:r>
              <a:rPr lang="pt-br" dirty="0"/>
              <a:t> das mesmas</a:t>
            </a:r>
          </a:p>
          <a:p>
            <a:pPr rtl="0"/>
            <a:r>
              <a:rPr lang="pt-br" dirty="0"/>
              <a:t>A lógica de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 é a mesma de </a:t>
            </a:r>
            <a:r>
              <a:rPr lang="pt-br" dirty="0" err="1"/>
              <a:t>golang</a:t>
            </a:r>
            <a:r>
              <a:rPr lang="pt-br" dirty="0"/>
              <a:t>. Pode-se ver os operadores Guardiola(+) e Mourinho(-)</a:t>
            </a:r>
          </a:p>
          <a:p>
            <a:pPr rtl="0"/>
            <a:r>
              <a:rPr lang="pt-BR" dirty="0"/>
              <a:t>Lógica do for: Na condição, X = 3, enquanto x &lt; 5, x incrementando 1. Dentro do </a:t>
            </a:r>
            <a:r>
              <a:rPr lang="pt-BR" dirty="0" err="1"/>
              <a:t>block</a:t>
            </a:r>
            <a:r>
              <a:rPr lang="pt-BR" dirty="0"/>
              <a:t>, y = x – 1</a:t>
            </a:r>
          </a:p>
          <a:p>
            <a:pPr rtl="0"/>
            <a:r>
              <a:rPr lang="pt-BR" dirty="0"/>
              <a:t>Print de x funcionando(5).</a:t>
            </a:r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59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6FC51-D9A2-CF9D-74E8-99E42563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Exemplo: Test 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4F914-D082-B62D-5767-D6108A57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Declaração de variáveis e </a:t>
            </a:r>
            <a:r>
              <a:rPr lang="pt-br" dirty="0" err="1"/>
              <a:t>assign</a:t>
            </a:r>
            <a:r>
              <a:rPr lang="pt-br" dirty="0"/>
              <a:t> das mesmas</a:t>
            </a:r>
          </a:p>
          <a:p>
            <a:pPr rtl="0"/>
            <a:r>
              <a:rPr lang="pt-BR" dirty="0" err="1"/>
              <a:t>Assign</a:t>
            </a:r>
            <a:r>
              <a:rPr lang="pt-BR" dirty="0"/>
              <a:t> usando o </a:t>
            </a:r>
            <a:r>
              <a:rPr lang="pt-BR" dirty="0" err="1"/>
              <a:t>Bellingham</a:t>
            </a:r>
            <a:r>
              <a:rPr lang="pt-BR" dirty="0"/>
              <a:t>(Multiplicação)</a:t>
            </a:r>
          </a:p>
          <a:p>
            <a:pPr rtl="0"/>
            <a:r>
              <a:rPr lang="pt-BR" dirty="0" err="1"/>
              <a:t>Assign</a:t>
            </a:r>
            <a:r>
              <a:rPr lang="pt-BR" dirty="0"/>
              <a:t> de y sendo o valor de x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Print Correto de y, com valor 6</a:t>
            </a:r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57068A-DDB9-7C41-363C-0A586554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844824"/>
            <a:ext cx="5112673" cy="39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6FC51-D9A2-CF9D-74E8-99E42563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Exemplo: Test 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4F914-D082-B62D-5767-D6108A57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Declaração de variáveis e </a:t>
            </a:r>
            <a:r>
              <a:rPr lang="pt-br" dirty="0" err="1"/>
              <a:t>assign</a:t>
            </a:r>
            <a:r>
              <a:rPr lang="pt-br" dirty="0"/>
              <a:t> das mesmas</a:t>
            </a:r>
          </a:p>
          <a:p>
            <a:pPr rtl="0"/>
            <a:r>
              <a:rPr lang="pt-BR" dirty="0" err="1"/>
              <a:t>Assign</a:t>
            </a:r>
            <a:r>
              <a:rPr lang="pt-BR" dirty="0"/>
              <a:t> usando a comparação de igualdade (Draw)</a:t>
            </a:r>
          </a:p>
          <a:p>
            <a:pPr rtl="0"/>
            <a:r>
              <a:rPr lang="pt-BR" dirty="0" err="1"/>
              <a:t>Assign</a:t>
            </a:r>
            <a:r>
              <a:rPr lang="pt-BR" dirty="0"/>
              <a:t> de y sendo o valor de x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Print Correto de y, com valor 0(False)</a:t>
            </a:r>
            <a:endParaRPr lang="pt-br" dirty="0"/>
          </a:p>
          <a:p>
            <a:pPr rtl="0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2DBB3F-9803-3136-62F7-8FA74D53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1706880"/>
            <a:ext cx="4312592" cy="36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4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217</TotalTime>
  <Words>489</Words>
  <Application>Microsoft Office PowerPoint</Application>
  <PresentationFormat>Personalizar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Tecnologia 16x9</vt:lpstr>
      <vt:lpstr>Linguagem Futebolística</vt:lpstr>
      <vt:lpstr>Objetivos do Projeto</vt:lpstr>
      <vt:lpstr>Detalhes da Linguagem</vt:lpstr>
      <vt:lpstr>Detalhes da Linguagem</vt:lpstr>
      <vt:lpstr>Análise Léxica e Sintática</vt:lpstr>
      <vt:lpstr>Esquema de Funcionamento do Compilador</vt:lpstr>
      <vt:lpstr>Exemplo: Test 1</vt:lpstr>
      <vt:lpstr>Exemplo: Test 2</vt:lpstr>
      <vt:lpstr>Exemplo: Test 3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Futebolística</dc:title>
  <dc:creator>Guilherme Fontana Louro</dc:creator>
  <cp:lastModifiedBy>Guilherme Fontana Louro</cp:lastModifiedBy>
  <cp:revision>1</cp:revision>
  <dcterms:created xsi:type="dcterms:W3CDTF">2023-12-09T17:17:22Z</dcterms:created>
  <dcterms:modified xsi:type="dcterms:W3CDTF">2023-12-09T20:54:52Z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