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4" r:id="rId3"/>
    <p:sldId id="306" r:id="rId4"/>
    <p:sldId id="307" r:id="rId5"/>
    <p:sldId id="301" r:id="rId6"/>
    <p:sldId id="302" r:id="rId7"/>
    <p:sldId id="303" r:id="rId8"/>
    <p:sldId id="30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2B98F-4FB2-47C1-B29B-C0F500A3D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A15FD-AF45-4571-A6DD-11D988A06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58F1F-811D-4A91-93AF-BD44F3A7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03790-C026-4090-BDE7-01CCA02A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332C0-4696-4EDF-8D1B-F2C9C3BB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9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C90AD-FDD6-494D-8137-8C6E0C88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955ED6-FFE3-475B-A12D-F5CA85921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90F450-4B2C-4F6E-9B03-E1FB752C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BFF266-A6CE-4119-A63C-A896B479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CB827B-E27F-4D54-9753-12FE2263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40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E3DA3E-E864-47E9-980A-92BED2A1F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4B33AD-C05B-4A61-8D2C-37344123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9863B-DA4F-4BEB-9CC1-BAE4DD36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E3268-6B38-4994-B086-F9825B5D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DE9FCD-8AB3-434E-912C-A69E7373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8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258F7-2ECA-4A5C-9538-8E5C21B1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33F719-A6F7-408B-9906-BD3A0125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EE7639-761D-49E7-9041-B1495CA1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779B53-1EEC-4FCC-A563-892A7EF6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F759E-6714-4B11-838B-08F44BF0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47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3A038-5404-4EE5-B841-9C740533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FA7E1-5327-494E-BA2F-4A94B2AE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088A0-5E0A-414E-938D-F547BFBF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B15F6A-4FB1-4019-82A8-45950A8C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6B618-FBA1-4F62-80C0-92F50D7D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3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A223E-09B5-421A-B554-A66AEBC4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062BD-F679-420D-B5A9-7EBBB09C5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0DB115-6B01-45B8-8737-ADEBF859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4F55DC-C434-4EDA-9051-821A8E30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7B6C82-8DE3-4EF3-BAFC-94C4B543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A0AAD1-FF98-4B86-82E2-E2C988DF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60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D18E-D228-4378-AF87-4A0AEAC3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A3798-1497-4462-961B-F5F8ED81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28B9E8-A8C4-40C3-AB2D-D64FD7C7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1AF92D-96AC-4024-A114-100C5DD97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B45BD9-7488-4F5A-9EFE-E0CF62000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BABDFB-D529-47DD-81F6-AEE0FB93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C09201-24D4-4780-B066-58F1BA4A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38E344-24DD-4BC4-9877-74B71EC5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86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FB9D0-22E6-4951-8B1F-F4FBBA9A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16B0AD-0685-44A7-B723-AE25F0A9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11DF5A-3271-4468-AC06-ABEDEBC9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C7D9B-6743-449D-802C-1E5A25C5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42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AD6551-ECF8-4422-905F-DF8480FF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15220E-CA28-4D89-84B0-71EBEB6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F8BA52-7456-436C-8812-B190C556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7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C0281-1CBF-4110-BA13-1B97FD9B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DE9F9-835C-433A-A496-C68DB77E1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D77CBE-30CD-43A2-9599-B84EB3882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78798B-F6CA-4902-B7CF-BC7B9F3F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1D3B46-0872-481F-93A1-5FDE458E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D280E7-F65E-4ADB-AB4B-102F4C07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01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0ACF1-E636-4DD6-86A1-1F94C8F6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FFABFB-110C-43D9-98C7-0CDA68B1F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6F54A-1220-4701-944C-97C19873D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7B45BC-FA43-460E-B9D4-66BE0180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2D402D-2521-47BE-B0AA-21795C55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904AF4-E83B-439C-8675-35D3D4F8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3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E6D696-B26D-486D-A882-728FE46F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262647-4F31-4107-8D9F-C1289182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7EB57-5939-427E-93A5-7137526E6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0BBF-7788-4D1C-80C9-E8B892FF0ED9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FA5AF-76BE-44FB-8239-054AA9543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BB5CE5-57D2-4E43-A4ED-93124C42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82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41F00-AFFA-4994-8C0C-20ABFFCE7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FEEGOW - 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EA422-9DBA-4BE7-9A96-A466F7E29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AGENDA ON-LINE PARA CONSULTÓRIOS MÉDICOS</a:t>
            </a:r>
          </a:p>
        </p:txBody>
      </p:sp>
    </p:spTree>
    <p:extLst>
      <p:ext uri="{BB962C8B-B14F-4D97-AF65-F5344CB8AC3E}">
        <p14:creationId xmlns:p14="http://schemas.microsoft.com/office/powerpoint/2010/main" val="84536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079FF6-6980-4952-8CEB-AEA8F9F4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4" y="1674740"/>
            <a:ext cx="46196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emplo do SELECT">
            <a:extLst>
              <a:ext uri="{FF2B5EF4-FFF2-40B4-BE49-F238E27FC236}">
                <a16:creationId xmlns:a16="http://schemas.microsoft.com/office/drawing/2014/main" id="{0D37E3D4-7C10-499B-8B0B-31EE935C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77" y="1941638"/>
            <a:ext cx="53530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emplo do SELECT">
            <a:extLst>
              <a:ext uri="{FF2B5EF4-FFF2-40B4-BE49-F238E27FC236}">
                <a16:creationId xmlns:a16="http://schemas.microsoft.com/office/drawing/2014/main" id="{AAFC229B-92A1-4087-AB84-74D93E0E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27" y="3754237"/>
            <a:ext cx="46672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: Curva para a Direita 1">
            <a:extLst>
              <a:ext uri="{FF2B5EF4-FFF2-40B4-BE49-F238E27FC236}">
                <a16:creationId xmlns:a16="http://schemas.microsoft.com/office/drawing/2014/main" id="{A496BA5A-9079-4B49-9186-A232061A0566}"/>
              </a:ext>
            </a:extLst>
          </p:cNvPr>
          <p:cNvSpPr/>
          <p:nvPr/>
        </p:nvSpPr>
        <p:spPr>
          <a:xfrm rot="16756085" flipH="1">
            <a:off x="5704343" y="852823"/>
            <a:ext cx="520142" cy="18501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eta: Curva para a Direita 5">
            <a:extLst>
              <a:ext uri="{FF2B5EF4-FFF2-40B4-BE49-F238E27FC236}">
                <a16:creationId xmlns:a16="http://schemas.microsoft.com/office/drawing/2014/main" id="{906C0A74-BD14-431E-9143-91B221B77BF2}"/>
              </a:ext>
            </a:extLst>
          </p:cNvPr>
          <p:cNvSpPr/>
          <p:nvPr/>
        </p:nvSpPr>
        <p:spPr>
          <a:xfrm rot="13120270" flipV="1">
            <a:off x="6537933" y="3742120"/>
            <a:ext cx="1555192" cy="30396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A8D42D5-8267-4851-A847-153EA8F89772}"/>
              </a:ext>
            </a:extLst>
          </p:cNvPr>
          <p:cNvSpPr/>
          <p:nvPr/>
        </p:nvSpPr>
        <p:spPr>
          <a:xfrm>
            <a:off x="506104" y="2837016"/>
            <a:ext cx="2244844" cy="7524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GET 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specialties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list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303DE21-3819-4AD6-AACF-E7BF6D023507}"/>
              </a:ext>
            </a:extLst>
          </p:cNvPr>
          <p:cNvCxnSpPr>
            <a:cxnSpLocks/>
          </p:cNvCxnSpPr>
          <p:nvPr/>
        </p:nvCxnSpPr>
        <p:spPr>
          <a:xfrm flipH="1" flipV="1">
            <a:off x="1805947" y="2295300"/>
            <a:ext cx="4707" cy="5265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4E6AB145-AB39-45C5-B9B8-0097D8B1B420}"/>
              </a:ext>
            </a:extLst>
          </p:cNvPr>
          <p:cNvSpPr/>
          <p:nvPr/>
        </p:nvSpPr>
        <p:spPr>
          <a:xfrm>
            <a:off x="8938851" y="4238615"/>
            <a:ext cx="2244844" cy="7524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GET /</a:t>
            </a:r>
            <a:r>
              <a:rPr lang="pt-BR" dirty="0">
                <a:solidFill>
                  <a:srgbClr val="C9D1D9"/>
                </a:solidFill>
                <a:latin typeface="ui-monospace"/>
              </a:rPr>
              <a:t>profissional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list</a:t>
            </a:r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0424161-15A6-48DE-9E4D-381DD00383F9}"/>
              </a:ext>
            </a:extLst>
          </p:cNvPr>
          <p:cNvCxnSpPr>
            <a:cxnSpLocks/>
          </p:cNvCxnSpPr>
          <p:nvPr/>
        </p:nvCxnSpPr>
        <p:spPr>
          <a:xfrm flipH="1" flipV="1">
            <a:off x="8625385" y="3754237"/>
            <a:ext cx="1618016" cy="4692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652299-74F9-487C-B551-521B9160C91C}"/>
              </a:ext>
            </a:extLst>
          </p:cNvPr>
          <p:cNvSpPr/>
          <p:nvPr/>
        </p:nvSpPr>
        <p:spPr>
          <a:xfrm>
            <a:off x="3605605" y="3269145"/>
            <a:ext cx="1892488" cy="8095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GET 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patient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list-sources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7047967-97E8-46E3-A1B8-57AC005554AB}"/>
              </a:ext>
            </a:extLst>
          </p:cNvPr>
          <p:cNvCxnSpPr>
            <a:cxnSpLocks/>
          </p:cNvCxnSpPr>
          <p:nvPr/>
        </p:nvCxnSpPr>
        <p:spPr>
          <a:xfrm>
            <a:off x="4722656" y="4119647"/>
            <a:ext cx="0" cy="4133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1">
            <a:extLst>
              <a:ext uri="{FF2B5EF4-FFF2-40B4-BE49-F238E27FC236}">
                <a16:creationId xmlns:a16="http://schemas.microsoft.com/office/drawing/2014/main" id="{0579FAF1-14AF-4220-B7D2-E78124F4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SOLICITAÇÃO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2087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C37700-3821-4D13-A8F3-E4EF9A55C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EC1BF56-8C31-4925-AF0F-EC13B58AC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8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6323D7-37E0-4598-8684-C81F2F3D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TECNOLOGIA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9525FD2-37A4-44D5-9E63-099B6303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BAECK-END – PHP E MySQL</a:t>
            </a:r>
          </a:p>
          <a:p>
            <a:r>
              <a:rPr lang="pt-BR" dirty="0"/>
              <a:t>FRONT-END – HTML, CSS, BOOTSTRAP</a:t>
            </a:r>
          </a:p>
          <a:p>
            <a:endParaRPr lang="pt-BR" dirty="0"/>
          </a:p>
          <a:p>
            <a:r>
              <a:rPr lang="pt-BR" dirty="0"/>
              <a:t>ARQUITETURA - MVC</a:t>
            </a:r>
          </a:p>
        </p:txBody>
      </p:sp>
    </p:spTree>
    <p:extLst>
      <p:ext uri="{BB962C8B-B14F-4D97-AF65-F5344CB8AC3E}">
        <p14:creationId xmlns:p14="http://schemas.microsoft.com/office/powerpoint/2010/main" val="16037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4987B3E-D4DC-4AEB-AD64-55E6EC7663EC}"/>
              </a:ext>
            </a:extLst>
          </p:cNvPr>
          <p:cNvSpPr/>
          <p:nvPr/>
        </p:nvSpPr>
        <p:spPr>
          <a:xfrm>
            <a:off x="1038747" y="4056071"/>
            <a:ext cx="1191442" cy="137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F97E25E-F1CB-4FFF-889D-8F7D6BD63686}"/>
              </a:ext>
            </a:extLst>
          </p:cNvPr>
          <p:cNvSpPr/>
          <p:nvPr/>
        </p:nvSpPr>
        <p:spPr>
          <a:xfrm>
            <a:off x="2657549" y="2090670"/>
            <a:ext cx="7413881" cy="3643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D6471CB-8524-4000-B5E0-7B88126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 - MVC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91AAC60-209B-42C0-A511-43528A9E0882}"/>
              </a:ext>
            </a:extLst>
          </p:cNvPr>
          <p:cNvSpPr/>
          <p:nvPr/>
        </p:nvSpPr>
        <p:spPr>
          <a:xfrm>
            <a:off x="5423999" y="3104592"/>
            <a:ext cx="1253177" cy="11622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Controller</a:t>
            </a:r>
            <a:endParaRPr lang="pt-BR" sz="12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E554B75-035D-4DF0-BF19-86F754DD02A2}"/>
              </a:ext>
            </a:extLst>
          </p:cNvPr>
          <p:cNvSpPr/>
          <p:nvPr/>
        </p:nvSpPr>
        <p:spPr>
          <a:xfrm>
            <a:off x="7634334" y="2200285"/>
            <a:ext cx="1253177" cy="11622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9333D2F-A2BD-46B4-BBF2-E19FF81C5B5F}"/>
              </a:ext>
            </a:extLst>
          </p:cNvPr>
          <p:cNvSpPr/>
          <p:nvPr/>
        </p:nvSpPr>
        <p:spPr>
          <a:xfrm>
            <a:off x="7628602" y="4165309"/>
            <a:ext cx="1253177" cy="11622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View</a:t>
            </a:r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E1ECE47-9CD3-41D4-83EC-9B02791F29DE}"/>
              </a:ext>
            </a:extLst>
          </p:cNvPr>
          <p:cNvGrpSpPr/>
          <p:nvPr/>
        </p:nvGrpSpPr>
        <p:grpSpPr>
          <a:xfrm rot="20694358">
            <a:off x="6768605" y="2868292"/>
            <a:ext cx="819293" cy="498442"/>
            <a:chOff x="5505130" y="3310900"/>
            <a:chExt cx="1141756" cy="799413"/>
          </a:xfrm>
        </p:grpSpPr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F9D72079-1431-4FA4-A8CF-0F33158C3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5130" y="3310900"/>
              <a:ext cx="1081823" cy="2759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AE9FC66-546E-4A68-A0EB-C7B8F7D6893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65063" y="3834356"/>
              <a:ext cx="1081823" cy="2759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70A20CF-8788-48EE-BE48-1C8C8551F75F}"/>
              </a:ext>
            </a:extLst>
          </p:cNvPr>
          <p:cNvGrpSpPr/>
          <p:nvPr/>
        </p:nvGrpSpPr>
        <p:grpSpPr>
          <a:xfrm rot="2793723">
            <a:off x="6676233" y="4046404"/>
            <a:ext cx="800541" cy="550527"/>
            <a:chOff x="5505130" y="3310900"/>
            <a:chExt cx="1141756" cy="799413"/>
          </a:xfrm>
        </p:grpSpPr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6DBA5477-D59B-4E7A-B11D-057EF4E4B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5130" y="3310900"/>
              <a:ext cx="1081823" cy="2759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C869BA3-73EC-4360-865B-D9FA853C6F9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65063" y="3834356"/>
              <a:ext cx="1081823" cy="2759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9FF07A3-C628-410D-87EA-FD9BA8169E8E}"/>
              </a:ext>
            </a:extLst>
          </p:cNvPr>
          <p:cNvGrpSpPr/>
          <p:nvPr/>
        </p:nvGrpSpPr>
        <p:grpSpPr>
          <a:xfrm>
            <a:off x="4367509" y="3405341"/>
            <a:ext cx="774960" cy="475391"/>
            <a:chOff x="4458491" y="3689852"/>
            <a:chExt cx="864236" cy="699169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71C91A6-7629-4830-B887-31259F3C8280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CF85ECAD-9879-4618-BDE1-B8971A5AB4EE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7265EE8-5533-4609-8195-C4E84E0510F1}"/>
              </a:ext>
            </a:extLst>
          </p:cNvPr>
          <p:cNvGrpSpPr/>
          <p:nvPr/>
        </p:nvGrpSpPr>
        <p:grpSpPr>
          <a:xfrm rot="3087546">
            <a:off x="9027038" y="2939442"/>
            <a:ext cx="710633" cy="636141"/>
            <a:chOff x="5505130" y="3310900"/>
            <a:chExt cx="1141756" cy="799413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945AEC43-06EF-40B4-B0F6-CFB53D762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5130" y="3310900"/>
              <a:ext cx="1081823" cy="2759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433B2DDA-9FFE-4A63-A5CA-A191EFACB6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65063" y="3834356"/>
              <a:ext cx="1081823" cy="2759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tângulo 24">
            <a:extLst>
              <a:ext uri="{FF2B5EF4-FFF2-40B4-BE49-F238E27FC236}">
                <a16:creationId xmlns:a16="http://schemas.microsoft.com/office/drawing/2014/main" id="{C533BF03-4CE0-465E-BEEF-4D6379722CBC}"/>
              </a:ext>
            </a:extLst>
          </p:cNvPr>
          <p:cNvSpPr/>
          <p:nvPr/>
        </p:nvSpPr>
        <p:spPr>
          <a:xfrm>
            <a:off x="10193613" y="3315524"/>
            <a:ext cx="1025959" cy="116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4961644-D821-4A5C-B6B0-CC9DB27BCAC6}"/>
              </a:ext>
            </a:extLst>
          </p:cNvPr>
          <p:cNvSpPr/>
          <p:nvPr/>
        </p:nvSpPr>
        <p:spPr>
          <a:xfrm>
            <a:off x="1038035" y="2232782"/>
            <a:ext cx="1191442" cy="858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Index.php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A05AA5E-C4C8-4F54-A6AC-AF3868A8FCEF}"/>
              </a:ext>
            </a:extLst>
          </p:cNvPr>
          <p:cNvSpPr/>
          <p:nvPr/>
        </p:nvSpPr>
        <p:spPr>
          <a:xfrm>
            <a:off x="2819017" y="3216667"/>
            <a:ext cx="1191442" cy="858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Route.php</a:t>
            </a:r>
            <a:endParaRPr lang="pt-BR" dirty="0"/>
          </a:p>
        </p:txBody>
      </p:sp>
      <p:sp>
        <p:nvSpPr>
          <p:cNvPr id="29" name="Seta: Curva para Cima 28">
            <a:extLst>
              <a:ext uri="{FF2B5EF4-FFF2-40B4-BE49-F238E27FC236}">
                <a16:creationId xmlns:a16="http://schemas.microsoft.com/office/drawing/2014/main" id="{5CDC4AE7-F6B0-4063-A54C-0379E71E764E}"/>
              </a:ext>
            </a:extLst>
          </p:cNvPr>
          <p:cNvSpPr/>
          <p:nvPr/>
        </p:nvSpPr>
        <p:spPr>
          <a:xfrm rot="1972888" flipV="1">
            <a:off x="2565449" y="2428877"/>
            <a:ext cx="1394933" cy="4491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D7AD555-0955-4C92-B3C4-291813FA4AC7}"/>
              </a:ext>
            </a:extLst>
          </p:cNvPr>
          <p:cNvGrpSpPr/>
          <p:nvPr/>
        </p:nvGrpSpPr>
        <p:grpSpPr>
          <a:xfrm rot="16031135">
            <a:off x="1270287" y="3375027"/>
            <a:ext cx="774960" cy="475391"/>
            <a:chOff x="4458491" y="3689852"/>
            <a:chExt cx="864236" cy="699169"/>
          </a:xfrm>
        </p:grpSpPr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FDB27729-74A8-4CF0-A79E-E1EFAB58BF2B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6C514677-4DDB-4A9D-BC51-A47C008E03A0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C6C53354-4C79-4DBE-BD08-2ED2121F3312}"/>
              </a:ext>
            </a:extLst>
          </p:cNvPr>
          <p:cNvSpPr/>
          <p:nvPr/>
        </p:nvSpPr>
        <p:spPr>
          <a:xfrm>
            <a:off x="4249358" y="4384767"/>
            <a:ext cx="1809830" cy="267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tx1"/>
                </a:solidFill>
              </a:rPr>
              <a:t>IndexController.php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F15D3627-9C1B-4482-9F76-11B1A431C6E0}"/>
              </a:ext>
            </a:extLst>
          </p:cNvPr>
          <p:cNvSpPr/>
          <p:nvPr/>
        </p:nvSpPr>
        <p:spPr>
          <a:xfrm rot="20084941" flipH="1">
            <a:off x="3778230" y="3943314"/>
            <a:ext cx="659529" cy="740383"/>
          </a:xfrm>
          <a:prstGeom prst="arc">
            <a:avLst>
              <a:gd name="adj1" fmla="val 16294350"/>
              <a:gd name="adj2" fmla="val 544096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8DA28C1-B90B-413E-AAB9-C6465588FD63}"/>
              </a:ext>
            </a:extLst>
          </p:cNvPr>
          <p:cNvSpPr/>
          <p:nvPr/>
        </p:nvSpPr>
        <p:spPr>
          <a:xfrm>
            <a:off x="5579846" y="4742477"/>
            <a:ext cx="1809831" cy="569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tx1"/>
                </a:solidFill>
              </a:rPr>
              <a:t>action</a:t>
            </a:r>
            <a:r>
              <a:rPr lang="pt-BR" sz="1400" dirty="0">
                <a:solidFill>
                  <a:schemeClr val="tx1"/>
                </a:solidFill>
              </a:rPr>
              <a:t>-&gt;index</a:t>
            </a:r>
          </a:p>
          <a:p>
            <a:r>
              <a:rPr lang="pt-BR" sz="1400" dirty="0" err="1">
                <a:solidFill>
                  <a:schemeClr val="tx1"/>
                </a:solidFill>
              </a:rPr>
              <a:t>action</a:t>
            </a:r>
            <a:r>
              <a:rPr lang="pt-BR" sz="1400" dirty="0">
                <a:solidFill>
                  <a:schemeClr val="tx1"/>
                </a:solidFill>
              </a:rPr>
              <a:t>-&gt;</a:t>
            </a:r>
            <a:r>
              <a:rPr lang="pt-BR" sz="1400" dirty="0" err="1">
                <a:solidFill>
                  <a:schemeClr val="tx1"/>
                </a:solidFill>
              </a:rPr>
              <a:t>sobreNos</a:t>
            </a:r>
            <a:endParaRPr lang="pt-BR" sz="1400" dirty="0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364A8685-81FE-4120-95DE-5976C2195B81}"/>
              </a:ext>
            </a:extLst>
          </p:cNvPr>
          <p:cNvSpPr/>
          <p:nvPr/>
        </p:nvSpPr>
        <p:spPr>
          <a:xfrm rot="20084941" flipH="1">
            <a:off x="3068684" y="3906617"/>
            <a:ext cx="659529" cy="1846436"/>
          </a:xfrm>
          <a:prstGeom prst="arc">
            <a:avLst>
              <a:gd name="adj1" fmla="val 16380917"/>
              <a:gd name="adj2" fmla="val 2416561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1385BF29-0A8C-40DE-AE45-E549D459404D}"/>
              </a:ext>
            </a:extLst>
          </p:cNvPr>
          <p:cNvSpPr/>
          <p:nvPr/>
        </p:nvSpPr>
        <p:spPr>
          <a:xfrm rot="17867055" flipH="1">
            <a:off x="4953918" y="3964668"/>
            <a:ext cx="1169015" cy="1217188"/>
          </a:xfrm>
          <a:prstGeom prst="arc">
            <a:avLst>
              <a:gd name="adj1" fmla="val 18340099"/>
              <a:gd name="adj2" fmla="val 1705274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1EE6482-5143-4E4F-81D1-FD427CE83EF9}"/>
              </a:ext>
            </a:extLst>
          </p:cNvPr>
          <p:cNvSpPr/>
          <p:nvPr/>
        </p:nvSpPr>
        <p:spPr>
          <a:xfrm>
            <a:off x="2794772" y="5066526"/>
            <a:ext cx="2785074" cy="667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tx1"/>
                </a:solidFill>
              </a:rPr>
              <a:t>Vendor</a:t>
            </a:r>
            <a:r>
              <a:rPr lang="pt-BR" sz="1400" dirty="0">
                <a:solidFill>
                  <a:schemeClr val="tx1"/>
                </a:solidFill>
              </a:rPr>
              <a:t>/MF/</a:t>
            </a:r>
            <a:r>
              <a:rPr lang="pt-BR" sz="1400" dirty="0" err="1">
                <a:solidFill>
                  <a:schemeClr val="tx1"/>
                </a:solidFill>
              </a:rPr>
              <a:t>init</a:t>
            </a:r>
            <a:r>
              <a:rPr lang="pt-BR" sz="1400" dirty="0">
                <a:solidFill>
                  <a:schemeClr val="tx1"/>
                </a:solidFill>
              </a:rPr>
              <a:t>/</a:t>
            </a:r>
            <a:r>
              <a:rPr lang="pt-BR" sz="1400" dirty="0" err="1">
                <a:solidFill>
                  <a:schemeClr val="tx1"/>
                </a:solidFill>
              </a:rPr>
              <a:t>Bootstrap.php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Vendor</a:t>
            </a:r>
            <a:r>
              <a:rPr lang="pt-BR" sz="1400" dirty="0">
                <a:solidFill>
                  <a:schemeClr val="tx1"/>
                </a:solidFill>
              </a:rPr>
              <a:t>/MF/</a:t>
            </a:r>
            <a:r>
              <a:rPr lang="pt-BR" sz="1400" dirty="0" err="1">
                <a:solidFill>
                  <a:schemeClr val="tx1"/>
                </a:solidFill>
              </a:rPr>
              <a:t>Controller</a:t>
            </a:r>
            <a:r>
              <a:rPr lang="pt-BR" sz="1400" dirty="0">
                <a:solidFill>
                  <a:schemeClr val="tx1"/>
                </a:solidFill>
              </a:rPr>
              <a:t>/</a:t>
            </a:r>
            <a:r>
              <a:rPr lang="pt-BR" sz="1400" dirty="0" err="1">
                <a:solidFill>
                  <a:schemeClr val="tx1"/>
                </a:solidFill>
              </a:rPr>
              <a:t>Action.php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Vendor</a:t>
            </a:r>
            <a:r>
              <a:rPr lang="pt-BR" sz="1400" dirty="0">
                <a:solidFill>
                  <a:schemeClr val="tx1"/>
                </a:solidFill>
              </a:rPr>
              <a:t>/MF/Model/</a:t>
            </a:r>
            <a:r>
              <a:rPr lang="pt-BR" sz="1400" dirty="0" err="1">
                <a:solidFill>
                  <a:schemeClr val="tx1"/>
                </a:solidFill>
              </a:rPr>
              <a:t>Container.php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Vendor</a:t>
            </a:r>
            <a:r>
              <a:rPr lang="pt-BR" sz="1400" dirty="0">
                <a:solidFill>
                  <a:schemeClr val="tx1"/>
                </a:solidFill>
                <a:highlight>
                  <a:srgbClr val="FFFF00"/>
                </a:highlight>
              </a:rPr>
              <a:t>/MF/Model/</a:t>
            </a:r>
            <a:r>
              <a:rPr lang="pt-BR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Model.php</a:t>
            </a:r>
            <a:endParaRPr lang="pt-BR" sz="1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endParaRPr lang="pt-BR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EAD1450-0FAA-4B95-BF16-BCCD25EE358C}"/>
              </a:ext>
            </a:extLst>
          </p:cNvPr>
          <p:cNvSpPr/>
          <p:nvPr/>
        </p:nvSpPr>
        <p:spPr>
          <a:xfrm>
            <a:off x="8899513" y="4671684"/>
            <a:ext cx="762222" cy="234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Index/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498FD57-C5B5-46D0-8294-8DD092E8B909}"/>
              </a:ext>
            </a:extLst>
          </p:cNvPr>
          <p:cNvSpPr/>
          <p:nvPr/>
        </p:nvSpPr>
        <p:spPr>
          <a:xfrm>
            <a:off x="8856424" y="5082279"/>
            <a:ext cx="1299957" cy="567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Index.phtml</a:t>
            </a:r>
          </a:p>
          <a:p>
            <a:r>
              <a:rPr lang="pt-BR" sz="1400" dirty="0">
                <a:solidFill>
                  <a:schemeClr val="tx1"/>
                </a:solidFill>
              </a:rPr>
              <a:t>aboutUs.phtml</a:t>
            </a:r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FC81A6C1-13CD-4710-87C9-096EB4D9CBC0}"/>
              </a:ext>
            </a:extLst>
          </p:cNvPr>
          <p:cNvSpPr/>
          <p:nvPr/>
        </p:nvSpPr>
        <p:spPr>
          <a:xfrm rot="20084941" flipH="1">
            <a:off x="2480647" y="4631202"/>
            <a:ext cx="1952274" cy="396655"/>
          </a:xfrm>
          <a:prstGeom prst="arc">
            <a:avLst>
              <a:gd name="adj1" fmla="val 10900281"/>
              <a:gd name="adj2" fmla="val 62990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31782FF-C45A-42F8-AB92-B6C1B867ECFA}"/>
              </a:ext>
            </a:extLst>
          </p:cNvPr>
          <p:cNvSpPr/>
          <p:nvPr/>
        </p:nvSpPr>
        <p:spPr>
          <a:xfrm>
            <a:off x="3885760" y="2274054"/>
            <a:ext cx="1809830" cy="267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tx1"/>
                </a:solidFill>
              </a:rPr>
              <a:t>Connection.php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4" name="Arco 43">
            <a:extLst>
              <a:ext uri="{FF2B5EF4-FFF2-40B4-BE49-F238E27FC236}">
                <a16:creationId xmlns:a16="http://schemas.microsoft.com/office/drawing/2014/main" id="{F50A1F8F-8F56-49A3-86AF-4E22E5D1665B}"/>
              </a:ext>
            </a:extLst>
          </p:cNvPr>
          <p:cNvSpPr/>
          <p:nvPr/>
        </p:nvSpPr>
        <p:spPr>
          <a:xfrm rot="21393164" flipH="1">
            <a:off x="4835766" y="2323354"/>
            <a:ext cx="3229297" cy="842530"/>
          </a:xfrm>
          <a:prstGeom prst="arc">
            <a:avLst>
              <a:gd name="adj1" fmla="val 11418700"/>
              <a:gd name="adj2" fmla="val 2000213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Arco 44">
            <a:extLst>
              <a:ext uri="{FF2B5EF4-FFF2-40B4-BE49-F238E27FC236}">
                <a16:creationId xmlns:a16="http://schemas.microsoft.com/office/drawing/2014/main" id="{2714F8B0-74C0-4AC0-A801-0831904D97E8}"/>
              </a:ext>
            </a:extLst>
          </p:cNvPr>
          <p:cNvSpPr/>
          <p:nvPr/>
        </p:nvSpPr>
        <p:spPr>
          <a:xfrm rot="16200000" flipH="1">
            <a:off x="6558470" y="3516657"/>
            <a:ext cx="1169015" cy="3426897"/>
          </a:xfrm>
          <a:prstGeom prst="arc">
            <a:avLst>
              <a:gd name="adj1" fmla="val 16582350"/>
              <a:gd name="adj2" fmla="val 4977680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C88A78F-FE9F-4DAA-A261-9B630213FEE5}"/>
              </a:ext>
            </a:extLst>
          </p:cNvPr>
          <p:cNvSpPr/>
          <p:nvPr/>
        </p:nvSpPr>
        <p:spPr>
          <a:xfrm>
            <a:off x="7354324" y="5501459"/>
            <a:ext cx="653951" cy="256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rgbClr val="FF0000"/>
                </a:solidFill>
              </a:rPr>
              <a:t>layout</a:t>
            </a:r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794F2C69-989A-4387-B5EF-89ACD794BF4F}"/>
              </a:ext>
            </a:extLst>
          </p:cNvPr>
          <p:cNvSpPr/>
          <p:nvPr/>
        </p:nvSpPr>
        <p:spPr>
          <a:xfrm rot="18723870" flipH="1">
            <a:off x="1438323" y="2898075"/>
            <a:ext cx="4193607" cy="2116524"/>
          </a:xfrm>
          <a:prstGeom prst="arc">
            <a:avLst>
              <a:gd name="adj1" fmla="val 12470343"/>
              <a:gd name="adj2" fmla="val 1227597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6B8D95BA-78BF-48AB-B109-1568763B0535}"/>
              </a:ext>
            </a:extLst>
          </p:cNvPr>
          <p:cNvSpPr/>
          <p:nvPr/>
        </p:nvSpPr>
        <p:spPr>
          <a:xfrm rot="20084941" flipH="1">
            <a:off x="2402093" y="4742783"/>
            <a:ext cx="1952274" cy="403601"/>
          </a:xfrm>
          <a:prstGeom prst="arc">
            <a:avLst>
              <a:gd name="adj1" fmla="val 10900281"/>
              <a:gd name="adj2" fmla="val 8301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73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D6471CB-8524-4000-B5E0-7B88126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OPERACIONAL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4961644-D821-4A5C-B6B0-CC9DB27BCAC6}"/>
              </a:ext>
            </a:extLst>
          </p:cNvPr>
          <p:cNvSpPr/>
          <p:nvPr/>
        </p:nvSpPr>
        <p:spPr>
          <a:xfrm>
            <a:off x="652861" y="2797459"/>
            <a:ext cx="2244845" cy="1171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: especialidade</a:t>
            </a:r>
            <a:endParaRPr lang="pt-BR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D7AD555-0955-4C92-B3C4-291813FA4AC7}"/>
              </a:ext>
            </a:extLst>
          </p:cNvPr>
          <p:cNvGrpSpPr/>
          <p:nvPr/>
        </p:nvGrpSpPr>
        <p:grpSpPr>
          <a:xfrm rot="16031135">
            <a:off x="1453854" y="4300021"/>
            <a:ext cx="774960" cy="475391"/>
            <a:chOff x="4458491" y="3689852"/>
            <a:chExt cx="864236" cy="699169"/>
          </a:xfrm>
        </p:grpSpPr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FDB27729-74A8-4CF0-A79E-E1EFAB58BF2B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6C514677-4DDB-4A9D-BC51-A47C008E03A0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FFB9A49F-638D-4AF6-AEFE-9FEB68538E36}"/>
              </a:ext>
            </a:extLst>
          </p:cNvPr>
          <p:cNvSpPr/>
          <p:nvPr/>
        </p:nvSpPr>
        <p:spPr>
          <a:xfrm>
            <a:off x="3359898" y="2797459"/>
            <a:ext cx="2244845" cy="1171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: profissional</a:t>
            </a:r>
            <a:endParaRPr lang="pt-BR" dirty="0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E90B73F8-566C-4F95-8F8E-DE52B22A0C16}"/>
              </a:ext>
            </a:extLst>
          </p:cNvPr>
          <p:cNvGrpSpPr/>
          <p:nvPr/>
        </p:nvGrpSpPr>
        <p:grpSpPr>
          <a:xfrm rot="16031135">
            <a:off x="4073392" y="4234645"/>
            <a:ext cx="774960" cy="475391"/>
            <a:chOff x="4458491" y="3689852"/>
            <a:chExt cx="864236" cy="699169"/>
          </a:xfrm>
        </p:grpSpPr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BCE7BC2F-E17B-4CC9-A32C-7647184DC532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DC86DE3F-5927-414C-88B3-E44FD9CEEB46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tângulo 53">
            <a:extLst>
              <a:ext uri="{FF2B5EF4-FFF2-40B4-BE49-F238E27FC236}">
                <a16:creationId xmlns:a16="http://schemas.microsoft.com/office/drawing/2014/main" id="{B79FE5E0-2FB1-4153-B94C-9F29E35DE0BE}"/>
              </a:ext>
            </a:extLst>
          </p:cNvPr>
          <p:cNvSpPr/>
          <p:nvPr/>
        </p:nvSpPr>
        <p:spPr>
          <a:xfrm>
            <a:off x="6260929" y="3293809"/>
            <a:ext cx="2244845" cy="675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Form</a:t>
            </a:r>
            <a:r>
              <a:rPr lang="pt-BR" dirty="0">
                <a:solidFill>
                  <a:schemeClr val="tx1"/>
                </a:solidFill>
              </a:rPr>
              <a:t>: agendar</a:t>
            </a:r>
            <a:endParaRPr lang="pt-BR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C80577C-CFF4-4CD8-96DD-B80FB8EBAD88}"/>
              </a:ext>
            </a:extLst>
          </p:cNvPr>
          <p:cNvSpPr/>
          <p:nvPr/>
        </p:nvSpPr>
        <p:spPr>
          <a:xfrm>
            <a:off x="6262854" y="4985355"/>
            <a:ext cx="5171884" cy="137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MySQL</a:t>
            </a:r>
          </a:p>
          <a:p>
            <a:pPr algn="ctr"/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specialty_id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professional_id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, name, 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cpf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source_id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 (GET /patient/list-sources), birthdate e 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date_time</a:t>
            </a:r>
            <a:endParaRPr lang="pt-BR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A76C2A76-0FF2-4E57-B146-08DA1A9A90D8}"/>
              </a:ext>
            </a:extLst>
          </p:cNvPr>
          <p:cNvGrpSpPr/>
          <p:nvPr/>
        </p:nvGrpSpPr>
        <p:grpSpPr>
          <a:xfrm rot="16031135">
            <a:off x="7049014" y="4234645"/>
            <a:ext cx="774960" cy="475391"/>
            <a:chOff x="4458491" y="3689852"/>
            <a:chExt cx="864236" cy="699169"/>
          </a:xfrm>
        </p:grpSpPr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E873B248-679B-4FF0-95FB-03BB57124676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04523837-2799-4B64-A407-491DEF017D08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61">
            <a:extLst>
              <a:ext uri="{FF2B5EF4-FFF2-40B4-BE49-F238E27FC236}">
                <a16:creationId xmlns:a16="http://schemas.microsoft.com/office/drawing/2014/main" id="{644B7B4B-1980-4B04-8F05-8718C5CE90AE}"/>
              </a:ext>
            </a:extLst>
          </p:cNvPr>
          <p:cNvSpPr/>
          <p:nvPr/>
        </p:nvSpPr>
        <p:spPr>
          <a:xfrm>
            <a:off x="6260575" y="1870807"/>
            <a:ext cx="2244845" cy="675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: Como conheceu?</a:t>
            </a:r>
            <a:endParaRPr lang="pt-BR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FE5E36A-C5AC-43EE-B90D-56C3763BF0D7}"/>
              </a:ext>
            </a:extLst>
          </p:cNvPr>
          <p:cNvGrpSpPr/>
          <p:nvPr/>
        </p:nvGrpSpPr>
        <p:grpSpPr>
          <a:xfrm rot="16460663">
            <a:off x="7181859" y="2710746"/>
            <a:ext cx="504715" cy="475391"/>
            <a:chOff x="4458491" y="3689852"/>
            <a:chExt cx="864236" cy="699169"/>
          </a:xfrm>
        </p:grpSpPr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44B39161-2421-41F1-8321-921569539ED5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B7278DFD-2EC1-49C6-AEB3-CDC874E0EE6B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141C38D-0856-4908-9D1B-F0F41C90EE2F}"/>
              </a:ext>
            </a:extLst>
          </p:cNvPr>
          <p:cNvGrpSpPr/>
          <p:nvPr/>
        </p:nvGrpSpPr>
        <p:grpSpPr>
          <a:xfrm rot="174222">
            <a:off x="8430232" y="1506351"/>
            <a:ext cx="504715" cy="475391"/>
            <a:chOff x="4458491" y="3689852"/>
            <a:chExt cx="864236" cy="699169"/>
          </a:xfrm>
        </p:grpSpPr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713726A6-3765-47DA-A8BB-D11DB94820EE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5846F258-C760-491F-8F64-D02E34C175E4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0CF0466F-460D-459A-8A6A-6708932170D8}"/>
              </a:ext>
            </a:extLst>
          </p:cNvPr>
          <p:cNvSpPr/>
          <p:nvPr/>
        </p:nvSpPr>
        <p:spPr>
          <a:xfrm>
            <a:off x="9189893" y="2618784"/>
            <a:ext cx="2244845" cy="11718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solicitar_agenda.phtml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3458C232-DDB6-40CF-92E1-3ABD94B136E5}"/>
              </a:ext>
            </a:extLst>
          </p:cNvPr>
          <p:cNvSpPr/>
          <p:nvPr/>
        </p:nvSpPr>
        <p:spPr>
          <a:xfrm>
            <a:off x="305562" y="1328432"/>
            <a:ext cx="5494981" cy="313438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FF0000"/>
                </a:solidFill>
              </a:rPr>
              <a:t>Index.phtml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2F96D240-10E5-4FB7-89FA-2169BDEF7414}"/>
              </a:ext>
            </a:extLst>
          </p:cNvPr>
          <p:cNvSpPr/>
          <p:nvPr/>
        </p:nvSpPr>
        <p:spPr>
          <a:xfrm>
            <a:off x="5996644" y="1309927"/>
            <a:ext cx="2751572" cy="313438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FF0000"/>
                </a:solidFill>
              </a:rPr>
              <a:t>agenda.phtml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FF5DC85-A308-4FEB-8775-CE03781696D4}"/>
              </a:ext>
            </a:extLst>
          </p:cNvPr>
          <p:cNvCxnSpPr>
            <a:cxnSpLocks/>
          </p:cNvCxnSpPr>
          <p:nvPr/>
        </p:nvCxnSpPr>
        <p:spPr>
          <a:xfrm>
            <a:off x="5506174" y="1753302"/>
            <a:ext cx="5898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51F337A-06F7-45C9-BF3E-78B35F71E20B}"/>
              </a:ext>
            </a:extLst>
          </p:cNvPr>
          <p:cNvCxnSpPr>
            <a:cxnSpLocks/>
          </p:cNvCxnSpPr>
          <p:nvPr/>
        </p:nvCxnSpPr>
        <p:spPr>
          <a:xfrm>
            <a:off x="8600067" y="3157077"/>
            <a:ext cx="5898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BF36B4A9-81E9-469B-9405-B0D58F2CFE44}"/>
              </a:ext>
            </a:extLst>
          </p:cNvPr>
          <p:cNvSpPr/>
          <p:nvPr/>
        </p:nvSpPr>
        <p:spPr>
          <a:xfrm>
            <a:off x="676999" y="4954478"/>
            <a:ext cx="2244844" cy="7524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GET 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specialties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list</a:t>
            </a:r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AFC9395-A1A3-4FBA-B15B-9C606AB6E126}"/>
              </a:ext>
            </a:extLst>
          </p:cNvPr>
          <p:cNvSpPr/>
          <p:nvPr/>
        </p:nvSpPr>
        <p:spPr>
          <a:xfrm>
            <a:off x="3495089" y="4920675"/>
            <a:ext cx="2244844" cy="7524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GET /profissional/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list</a:t>
            </a:r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CBB88FF-04DB-413A-9260-3F9D8E162197}"/>
              </a:ext>
            </a:extLst>
          </p:cNvPr>
          <p:cNvSpPr/>
          <p:nvPr/>
        </p:nvSpPr>
        <p:spPr>
          <a:xfrm>
            <a:off x="9167792" y="1342954"/>
            <a:ext cx="1892488" cy="8095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GET 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patient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list-sources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32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69C2E-D194-499D-9090-E94EDA77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 OO/PHP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EA263B4-937B-4010-9EAD-FEBAA7BE9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90295"/>
              </p:ext>
            </p:extLst>
          </p:nvPr>
        </p:nvGraphicFramePr>
        <p:xfrm>
          <a:off x="493594" y="2146300"/>
          <a:ext cx="1120481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06">
                  <a:extLst>
                    <a:ext uri="{9D8B030D-6E8A-4147-A177-3AD203B41FA5}">
                      <a16:colId xmlns:a16="http://schemas.microsoft.com/office/drawing/2014/main" val="1235508502"/>
                    </a:ext>
                  </a:extLst>
                </a:gridCol>
                <a:gridCol w="2415653">
                  <a:extLst>
                    <a:ext uri="{9D8B030D-6E8A-4147-A177-3AD203B41FA5}">
                      <a16:colId xmlns:a16="http://schemas.microsoft.com/office/drawing/2014/main" val="1449345791"/>
                    </a:ext>
                  </a:extLst>
                </a:gridCol>
                <a:gridCol w="4735773">
                  <a:extLst>
                    <a:ext uri="{9D8B030D-6E8A-4147-A177-3AD203B41FA5}">
                      <a16:colId xmlns:a16="http://schemas.microsoft.com/office/drawing/2014/main" val="189692328"/>
                    </a:ext>
                  </a:extLst>
                </a:gridCol>
                <a:gridCol w="2565780">
                  <a:extLst>
                    <a:ext uri="{9D8B030D-6E8A-4147-A177-3AD203B41FA5}">
                      <a16:colId xmlns:a16="http://schemas.microsoft.com/office/drawing/2014/main" val="427024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Entidade (</a:t>
                      </a:r>
                      <a:r>
                        <a:rPr lang="pt-BR" dirty="0" err="1"/>
                        <a:t>Class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Identidade (instancia)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 (variáveis)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Ações (</a:t>
                      </a:r>
                      <a:r>
                        <a:rPr lang="pt-BR" dirty="0" err="1"/>
                        <a:t>function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250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Agenda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Y= new Agenda()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specialty_id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professional_id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name,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(GET /patient/list-sources), birthdate 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date_time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Agenda, </a:t>
                      </a:r>
                      <a:r>
                        <a:rPr lang="pt-BR" dirty="0" err="1"/>
                        <a:t>solicitarAgenda,inserirAgenda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31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3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ta: Curva para a Direita 16">
            <a:extLst>
              <a:ext uri="{FF2B5EF4-FFF2-40B4-BE49-F238E27FC236}">
                <a16:creationId xmlns:a16="http://schemas.microsoft.com/office/drawing/2014/main" id="{FE9C9B09-953A-4763-9E43-54967D75AFA2}"/>
              </a:ext>
            </a:extLst>
          </p:cNvPr>
          <p:cNvSpPr/>
          <p:nvPr/>
        </p:nvSpPr>
        <p:spPr>
          <a:xfrm rot="14441236" flipV="1">
            <a:off x="4646772" y="4147022"/>
            <a:ext cx="933380" cy="2699359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989DB9-5238-49B8-B2DD-4D585E35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 - OPERACIONAL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6C258B-DE32-413A-97A8-A855BD5BE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6804" r="12192" b="7057"/>
          <a:stretch/>
        </p:blipFill>
        <p:spPr>
          <a:xfrm>
            <a:off x="5753703" y="1361299"/>
            <a:ext cx="4275991" cy="22616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5EAD3F-983C-4EC9-AD0B-EBAC85C16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26" r="43924" b="44314"/>
          <a:stretch/>
        </p:blipFill>
        <p:spPr>
          <a:xfrm>
            <a:off x="566481" y="3849272"/>
            <a:ext cx="3066353" cy="12899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D4769BA-9EEC-49E2-896A-F198D0D4D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37" r="55000" b="56119"/>
          <a:stretch/>
        </p:blipFill>
        <p:spPr>
          <a:xfrm>
            <a:off x="542424" y="5301181"/>
            <a:ext cx="3181077" cy="1209953"/>
          </a:xfrm>
          <a:prstGeom prst="rect">
            <a:avLst/>
          </a:prstGeom>
        </p:spPr>
      </p:pic>
      <p:sp>
        <p:nvSpPr>
          <p:cNvPr id="14" name="Seta: Curva para a Direita 13">
            <a:extLst>
              <a:ext uri="{FF2B5EF4-FFF2-40B4-BE49-F238E27FC236}">
                <a16:creationId xmlns:a16="http://schemas.microsoft.com/office/drawing/2014/main" id="{C1A45D23-CEC1-47E1-8E0E-99DC1E02D478}"/>
              </a:ext>
            </a:extLst>
          </p:cNvPr>
          <p:cNvSpPr/>
          <p:nvPr/>
        </p:nvSpPr>
        <p:spPr>
          <a:xfrm rot="14678014" flipH="1">
            <a:off x="4258158" y="636349"/>
            <a:ext cx="706087" cy="2220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07E123-59CC-4649-9DC6-DA2E2E41AB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7" t="13726" r="52462" b="46870"/>
          <a:stretch/>
        </p:blipFill>
        <p:spPr>
          <a:xfrm>
            <a:off x="404243" y="1775977"/>
            <a:ext cx="3896060" cy="1847021"/>
          </a:xfrm>
          <a:prstGeom prst="rect">
            <a:avLst/>
          </a:prstGeom>
        </p:spPr>
      </p:pic>
      <p:sp>
        <p:nvSpPr>
          <p:cNvPr id="16" name="Seta: Curva para a Direita 15">
            <a:extLst>
              <a:ext uri="{FF2B5EF4-FFF2-40B4-BE49-F238E27FC236}">
                <a16:creationId xmlns:a16="http://schemas.microsoft.com/office/drawing/2014/main" id="{7179308B-5843-4E24-8B05-D093F6165995}"/>
              </a:ext>
            </a:extLst>
          </p:cNvPr>
          <p:cNvSpPr/>
          <p:nvPr/>
        </p:nvSpPr>
        <p:spPr>
          <a:xfrm rot="17618399" flipH="1" flipV="1">
            <a:off x="4692156" y="2952628"/>
            <a:ext cx="706087" cy="25764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133098-F192-45E8-B3BE-437A160370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77" t="24640" r="20616" b="17201"/>
          <a:stretch/>
        </p:blipFill>
        <p:spPr>
          <a:xfrm>
            <a:off x="5765476" y="3849272"/>
            <a:ext cx="5102897" cy="2339945"/>
          </a:xfrm>
          <a:prstGeom prst="rect">
            <a:avLst/>
          </a:prstGeom>
        </p:spPr>
      </p:pic>
      <p:sp>
        <p:nvSpPr>
          <p:cNvPr id="15" name="Seta: Curva para a Direita 14">
            <a:extLst>
              <a:ext uri="{FF2B5EF4-FFF2-40B4-BE49-F238E27FC236}">
                <a16:creationId xmlns:a16="http://schemas.microsoft.com/office/drawing/2014/main" id="{481261B3-637C-4873-8E4C-26C0E2245E39}"/>
              </a:ext>
            </a:extLst>
          </p:cNvPr>
          <p:cNvSpPr/>
          <p:nvPr/>
        </p:nvSpPr>
        <p:spPr>
          <a:xfrm rot="10083025" flipV="1">
            <a:off x="10515661" y="2623356"/>
            <a:ext cx="1060450" cy="21553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70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258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ui-monospace</vt:lpstr>
      <vt:lpstr>Tema do Office</vt:lpstr>
      <vt:lpstr>FEEGOW - AGENDA</vt:lpstr>
      <vt:lpstr>SOLICITAÇÃO DO PROJETO</vt:lpstr>
      <vt:lpstr>DESENVOLVIMENTO</vt:lpstr>
      <vt:lpstr>DEFINIÇÃO DA TECNOLOGIA</vt:lpstr>
      <vt:lpstr>REQUISITOS NÃO FUNCIONAIS - MVC</vt:lpstr>
      <vt:lpstr>FLUXO OPERACIONAL</vt:lpstr>
      <vt:lpstr>ABSTRAÇÃO DO OO/PHP</vt:lpstr>
      <vt:lpstr>ENTREGA - OPERACIONAL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Definições e conceitos</dc:title>
  <dc:creator>Guilherme Dias Furchi</dc:creator>
  <cp:lastModifiedBy>Guilherme Dias Furchi</cp:lastModifiedBy>
  <cp:revision>7</cp:revision>
  <dcterms:created xsi:type="dcterms:W3CDTF">2022-03-19T23:57:21Z</dcterms:created>
  <dcterms:modified xsi:type="dcterms:W3CDTF">2022-03-28T19:50:40Z</dcterms:modified>
</cp:coreProperties>
</file>