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aleway-bold.fntdata"/><Relationship Id="rId10" Type="http://schemas.openxmlformats.org/officeDocument/2006/relationships/slide" Target="slides/slide6.xml"/><Relationship Id="rId21" Type="http://schemas.openxmlformats.org/officeDocument/2006/relationships/font" Target="fonts/Raleway-regular.fntdata"/><Relationship Id="rId13" Type="http://schemas.openxmlformats.org/officeDocument/2006/relationships/slide" Target="slides/slide9.xml"/><Relationship Id="rId24" Type="http://schemas.openxmlformats.org/officeDocument/2006/relationships/font" Target="fonts/Raleway-boldItalic.fntdata"/><Relationship Id="rId12" Type="http://schemas.openxmlformats.org/officeDocument/2006/relationships/slide" Target="slides/slide8.xml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5e989e7e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5e989e7e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5e989e7e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5e989e7e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5e989e7e5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5e989e7e5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e989e7e5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e989e7e5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e989e7e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e989e7e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Compare to descriptions of signs rather than other horoscopes - compare similarity between descriptions of signs (adjectives)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30813d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30813d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5e989e7e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5e989e7e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e989e7e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5e989e7e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e989e7e5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e989e7e5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5e989e7e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5e989e7e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e9a78e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e9a78e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5e989e7e5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5e989e7e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5e989e7e5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5e989e7e5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5e989e7e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5e989e7e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e989e7e5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e989e7e5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ystemWide-gold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MN Dark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ystemWide-maroon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Font typeface="Raleway"/>
              <a:buNone/>
              <a:defRPr sz="2800">
                <a:solidFill>
                  <a:srgbClr val="FFCC3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nstagram.com/p/CVgFu95p1jU/?utm_source=ig_web_copy_link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Evaluation of Horoscopes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Mohammed Guiga (Capricorn), Kelsey Neis (Capricorn),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Sai Sharan Sundar (Cancer), Josh Spitzer-Resnick (Pisces)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CSCI 5523, Fall 2021, Group 6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models we tried so far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Multinomial Naive Bayes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SVC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Model with Dense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Model with LSTM and Dense Layers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Wow these results suck, what does that mean?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75" y="1437500"/>
            <a:ext cx="3216000" cy="23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366" y="1437500"/>
            <a:ext cx="2755008" cy="235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2978" y="1437500"/>
            <a:ext cx="2500549" cy="235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4595000" y="3916550"/>
            <a:ext cx="32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Sequential Model with Dense Layers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1059375" y="3916550"/>
            <a:ext cx="13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Naive Models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Wow these results suck, what does that mean?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50" y="1258525"/>
            <a:ext cx="3847875" cy="26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850" y="1258525"/>
            <a:ext cx="3923151" cy="26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2217875" y="4246975"/>
            <a:ext cx="45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Sequential Model with LSTM and Dense Layers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 - so far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analysis suggests that the horoscope written just for you has likely (almost 50% chance) been used for another sign already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do more work on sentiment analysis to determine if differences are random or have some meaning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far, models we’ve tried with NLP techniques have failed to be able to distinguish between horoscope signs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neural networks’ validation accuracies are consistently approximately equal to the probability of guessing a zodiac sign, i.e., 1/12 = 0.083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things we want to try going forward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distinguish </a:t>
            </a:r>
            <a:r>
              <a:rPr lang="en"/>
              <a:t>between element of horoscope rather than individual horoscope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with just adjectives used in horoscopes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to descriptions of signs rather than other horoscopes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GPU utilization techniques to train network for </a:t>
            </a:r>
            <a:r>
              <a:rPr lang="en"/>
              <a:t>higher</a:t>
            </a:r>
            <a:r>
              <a:rPr lang="en"/>
              <a:t>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deeper neural networks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credits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set, https://www.kaggle.com/shahp7575/horoscopes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Exploratory analysis on text data, https://medium.com/swlh/text-summarization-guide-exploratory-data-analysis-on-text-data-4e22ce2dd6ad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Text preprocessing, https://towardsdatascience.com/the-hottest-topics-in-machine-learning-866ae21ba22d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Cleaning and preprocessing text, https://towardsdatascience.com/nlp-for-beginners-cleaning-preprocessing-text-data-ae8e306bef0f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Speech and Language Processing, https://web.stanford.edu/~jurafsky/slp3/ed3book_sep212021.pdf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Astrology wiki, https://www.astro.com/astrology/in_intro_e.htm?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on Astrology, https://www.astrology.com/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Horoscope webcomic (with permission), https://www.instagram.com/p/CVgFu95p1jU/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LSTM Implementation, https://towardsdatascience.com/multi-class-text-classification-with-lstm-1590bee1bd17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Sequential Model Implementation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Humans 1, machine 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- why horoscopes?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you ever wondered if the horoscopes you find online are actually about you or if they’re just general enough that anyone can find *something* relatable in them? </a:t>
            </a:r>
            <a:r>
              <a:rPr lang="en"/>
              <a:t>Does this really mean anything?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*~*~*~oooh controversial~*~*~*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set out to see if we could find similarities between horoscopes and differences across signs using natural </a:t>
            </a:r>
            <a:r>
              <a:rPr lang="en"/>
              <a:t>language processing techniques. Can we classify horoscopes by sign?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Dataset: 21,960 horoscopes from Horoscope.com from June 16th 2020 - June 16th 2021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limitations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one of us are experts in horoscopes or astrology in terms of knowing what patterns to search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1 year of horoscopes - not able to reliably identify any possible time-based patterns, eg: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sentiment in horoscopes change during a sign’s month?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there a day-of-the-week pattern for some signs?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taken from only one source - could overfit to their style/practices of writing horoscopes, may not be representative of all horoscopes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horoscope background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12 signs: aries, taurus, gemini, cancer, leo, virgo, libra, scorpio, sagittarius, capricorn, aquarius, pisces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 elements associated with signs: fire, earth, air, water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Different (supposedly?) horoscope text written for each sign on each 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Horoscopes can also have different themes (eg: general, love, career, wellness, birthday)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038" y="1009213"/>
            <a:ext cx="3712625" cy="37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C33"/>
                </a:solidFill>
              </a:rPr>
              <a:t>Exploratory </a:t>
            </a:r>
            <a:r>
              <a:rPr lang="en"/>
              <a:t>a</a:t>
            </a:r>
            <a:r>
              <a:rPr lang="en">
                <a:solidFill>
                  <a:srgbClr val="FFCC33"/>
                </a:solidFill>
              </a:rPr>
              <a:t>nalysis - some findings</a:t>
            </a:r>
            <a:endParaRPr>
              <a:solidFill>
                <a:srgbClr val="FFCC33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5 kinds of horoscopes: general, love, career, wellness, birthday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Each of these has </a:t>
            </a:r>
            <a:r>
              <a:rPr lang="en"/>
              <a:t>different distribution of words, consistent across signs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Many horoscopes are repeated on different days - of 21,960: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109 repeated for the same sign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9909 repeated for the same category, different sign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459" y="3285150"/>
            <a:ext cx="2600375" cy="18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1" y="941087"/>
            <a:ext cx="3999901" cy="3839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analysis cont.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Top words after preprocessing looked almost identical across signs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NLTK* Part of Speech (PoS) tagging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Tried different combinations of adjectives, verbs, nouns, and adjectives seem to differentiate the signs best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*Python package: Natural Language Toolkit</a:t>
            </a:r>
            <a:endParaRPr sz="12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150" y="844125"/>
            <a:ext cx="3545349" cy="383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cont.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2480250" y="4611425"/>
            <a:ext cx="438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Comic credit: @MadelineHorwath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0250" y="1017725"/>
            <a:ext cx="4183485" cy="35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55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159300" y="1093925"/>
            <a:ext cx="3253200" cy="3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Outlooks should vary based on positions of planets and stars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Compare two opposite signs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Sentiment scores: VADER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Next steps: compare with planetary positions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Example: if Mars is in Scorpio’s range, expect positive sentiment, if Venus is, expect more negative</a:t>
            </a:r>
            <a:endParaRPr sz="15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250" y="2569625"/>
            <a:ext cx="2897050" cy="201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249" y="285025"/>
            <a:ext cx="2897050" cy="20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7303" y="1093925"/>
            <a:ext cx="2420848" cy="35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</a:t>
            </a:r>
            <a:r>
              <a:rPr lang="en"/>
              <a:t>owercase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special 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stopwords (common words that don’t add significant meaning)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for this case: remove words that may indicate what sign this is being </a:t>
            </a:r>
            <a:r>
              <a:rPr lang="en"/>
              <a:t>written</a:t>
            </a:r>
            <a:r>
              <a:rPr lang="en"/>
              <a:t> about, eg: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 of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 of sign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2B2D30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