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0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28D-7728-4C03-B7AD-D35E06D73FCF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C477FF39-7EF8-4B8D-B01F-41877CD325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081346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28D-7728-4C03-B7AD-D35E06D73FCF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77FF39-7EF8-4B8D-B01F-41877CD325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1993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28D-7728-4C03-B7AD-D35E06D73FCF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77FF39-7EF8-4B8D-B01F-41877CD3253E}" type="slidenum">
              <a:rPr lang="es-ES" smtClean="0"/>
              <a:t>‹Nº›</a:t>
            </a:fld>
            <a:endParaRPr lang="es-E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133498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28D-7728-4C03-B7AD-D35E06D73FCF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77FF39-7EF8-4B8D-B01F-41877CD325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404720804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28D-7728-4C03-B7AD-D35E06D73FCF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77FF39-7EF8-4B8D-B01F-41877CD3253E}" type="slidenum">
              <a:rPr lang="es-ES" smtClean="0"/>
              <a:t>‹Nº›</a:t>
            </a:fld>
            <a:endParaRPr lang="es-E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615282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28D-7728-4C03-B7AD-D35E06D73FCF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77FF39-7EF8-4B8D-B01F-41877CD325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6466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28D-7728-4C03-B7AD-D35E06D73FCF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F39-7EF8-4B8D-B01F-41877CD325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787310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28D-7728-4C03-B7AD-D35E06D73FCF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F39-7EF8-4B8D-B01F-41877CD325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8359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28D-7728-4C03-B7AD-D35E06D73FCF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F39-7EF8-4B8D-B01F-41877CD325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41286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28D-7728-4C03-B7AD-D35E06D73FCF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C477FF39-7EF8-4B8D-B01F-41877CD325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95292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28D-7728-4C03-B7AD-D35E06D73FCF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77FF39-7EF8-4B8D-B01F-41877CD325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169535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28D-7728-4C03-B7AD-D35E06D73FCF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C477FF39-7EF8-4B8D-B01F-41877CD325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96991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28D-7728-4C03-B7AD-D35E06D73FCF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F39-7EF8-4B8D-B01F-41877CD325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7837054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28D-7728-4C03-B7AD-D35E06D73FCF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F39-7EF8-4B8D-B01F-41877CD325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2328310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28D-7728-4C03-B7AD-D35E06D73FCF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477FF39-7EF8-4B8D-B01F-41877CD325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3450959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0C728D-7728-4C03-B7AD-D35E06D73FCF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C477FF39-7EF8-4B8D-B01F-41877CD325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15393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0C728D-7728-4C03-B7AD-D35E06D73FCF}" type="datetimeFigureOut">
              <a:rPr lang="es-ES" smtClean="0"/>
              <a:t>23/09/2025</a:t>
            </a:fld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477FF39-7EF8-4B8D-B01F-41877CD3253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81648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B90FE9-521A-F2CB-EB23-BFE989956C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81548" y="2514600"/>
            <a:ext cx="10953135" cy="2262781"/>
          </a:xfrm>
        </p:spPr>
        <p:txBody>
          <a:bodyPr>
            <a:normAutofit fontScale="90000"/>
          </a:bodyPr>
          <a:lstStyle/>
          <a:p>
            <a:r>
              <a:rPr lang="es-ES" dirty="0"/>
              <a:t>APLICATIVO </a:t>
            </a:r>
            <a:br>
              <a:rPr lang="es-ES" dirty="0"/>
            </a:br>
            <a:r>
              <a:rPr lang="es-ES" sz="9800" dirty="0"/>
              <a:t>SMART ECONOMATO</a:t>
            </a:r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A6B47874-4548-3D1C-1967-E8BDDD868C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796"/>
          <a:stretch>
            <a:fillRect/>
          </a:stretch>
        </p:blipFill>
        <p:spPr>
          <a:xfrm>
            <a:off x="1523999" y="5102941"/>
            <a:ext cx="10280481" cy="1573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2053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27A504-34CF-49FD-032F-29B695D32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INVENTARIO TOTAL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A8D6609-E4D0-2E83-71E6-4CC32DBE519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28801" y="1310430"/>
            <a:ext cx="9851922" cy="5299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59766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6317E2F-360C-AC5D-F850-F07B5516E2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INVENTARIO POR BÚSQUEDA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00BE6C9A-ABE4-CD08-ED77-2E0CE6B0D49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175" y="1539874"/>
            <a:ext cx="10118553" cy="5023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67275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04A465-034C-CCF6-067F-CD9D4BB87A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HERRAMIENTAS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39FB8EE-0ACB-DA14-039F-DF7065689AB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s-ES" sz="4400" dirty="0"/>
              <a:t>Uso exclusivo de profesorado</a:t>
            </a:r>
          </a:p>
          <a:p>
            <a:r>
              <a:rPr lang="es-ES" sz="4400" dirty="0"/>
              <a:t>Permiten realizar pedidos, fichas técnicas escandalladas, </a:t>
            </a:r>
            <a:r>
              <a:rPr lang="es-ES" sz="4400" dirty="0" err="1"/>
              <a:t>etc</a:t>
            </a:r>
            <a:endParaRPr lang="es-ES" sz="4400" dirty="0"/>
          </a:p>
        </p:txBody>
      </p:sp>
    </p:spTree>
    <p:extLst>
      <p:ext uri="{BB962C8B-B14F-4D97-AF65-F5344CB8AC3E}">
        <p14:creationId xmlns:p14="http://schemas.microsoft.com/office/powerpoint/2010/main" val="220618081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6F84D9-CCE2-3F71-908B-00C508A8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PEDIDOS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F230EC1-2E07-280A-5719-231DFB033AA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26019" y="1337186"/>
            <a:ext cx="9669568" cy="53647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2932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C6C344-FE93-86FB-7613-D9B47A4F68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0156" y="152162"/>
            <a:ext cx="8911687" cy="1280890"/>
          </a:xfrm>
        </p:spPr>
        <p:txBody>
          <a:bodyPr/>
          <a:lstStyle/>
          <a:p>
            <a:r>
              <a:rPr lang="es-ES" b="1" dirty="0"/>
              <a:t>ESCANDALLOS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2B19C018-1096-2532-4546-209E576EEA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 rot="21333039">
            <a:off x="136158" y="890928"/>
            <a:ext cx="6899145" cy="377825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E97454F-1C67-DE94-A575-3581DC70BD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 rot="980743">
            <a:off x="6125494" y="555631"/>
            <a:ext cx="6479744" cy="2492653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04FABE0D-F7E4-A071-BACC-7E00DD54E7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 rot="249281">
            <a:off x="5700151" y="3707249"/>
            <a:ext cx="5791289" cy="2975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59330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E3CD2-B42B-21B9-9135-E71DBF3D33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RENDIMIENTO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CAEF6AA4-E021-F517-C1DF-805594015B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30451" y="1540189"/>
            <a:ext cx="8915400" cy="3777622"/>
          </a:xfrm>
        </p:spPr>
        <p:txBody>
          <a:bodyPr/>
          <a:lstStyle/>
          <a:p>
            <a:r>
              <a:rPr lang="es-ES" dirty="0"/>
              <a:t>Toda materia prima susceptible de manipulación o </a:t>
            </a:r>
            <a:r>
              <a:rPr lang="es-ES" dirty="0" err="1"/>
              <a:t>preelaboración</a:t>
            </a:r>
            <a:r>
              <a:rPr lang="es-ES" dirty="0"/>
              <a:t>, tendrá una merma y un rendimiento real.</a:t>
            </a:r>
          </a:p>
          <a:p>
            <a:endParaRPr lang="es-ES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FFA82B8-7D15-1D50-5F7C-23D1F508FF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44" y="2653207"/>
            <a:ext cx="12071111" cy="22997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180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Marcador de contenido 8">
            <a:extLst>
              <a:ext uri="{FF2B5EF4-FFF2-40B4-BE49-F238E27FC236}">
                <a16:creationId xmlns:a16="http://schemas.microsoft.com/office/drawing/2014/main" id="{815D7F7F-0871-FF1F-20EA-71747FB1E7C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51" y="-5685"/>
            <a:ext cx="12167649" cy="6863685"/>
          </a:xfrm>
        </p:spPr>
      </p:pic>
    </p:spTree>
    <p:extLst>
      <p:ext uri="{BB962C8B-B14F-4D97-AF65-F5344CB8AC3E}">
        <p14:creationId xmlns:p14="http://schemas.microsoft.com/office/powerpoint/2010/main" val="20898195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749576-B87F-C7B6-6710-469995C264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Smart Economato: innovación y sostenibilidad en la gestión de recursos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D4A64BD-04AB-FF15-51F5-CB894E8EC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6348" y="2133600"/>
            <a:ext cx="10118264" cy="4572000"/>
          </a:xfrm>
        </p:spPr>
        <p:txBody>
          <a:bodyPr>
            <a:normAutofit lnSpcReduction="10000"/>
          </a:bodyPr>
          <a:lstStyle/>
          <a:p>
            <a:r>
              <a:rPr lang="es-ES" sz="2800" dirty="0"/>
              <a:t>Proyecto educativo y social que digitaliza la gestión de economatos escolares y comunitarios.</a:t>
            </a:r>
          </a:p>
          <a:p>
            <a:r>
              <a:rPr lang="es-ES" sz="2800" dirty="0"/>
              <a:t>Promueve el consumo responsable, la trazabilidad de productos y la economía circular.</a:t>
            </a:r>
          </a:p>
          <a:p>
            <a:r>
              <a:rPr lang="es-ES" sz="2800" dirty="0"/>
              <a:t>Involucra al alumnado en la planificación, control y distribución de recursos alimentarios, así como el diseño y realización del aplicativo</a:t>
            </a:r>
          </a:p>
          <a:p>
            <a:r>
              <a:rPr lang="es-ES" sz="2800" dirty="0"/>
              <a:t>Utiliza herramientas digitales para simular procesos reales de aprovisionamiento y servicio, adaptando el aprendizaje a las necesidades del mundo laboral.</a:t>
            </a:r>
          </a:p>
        </p:txBody>
      </p:sp>
    </p:spTree>
    <p:extLst>
      <p:ext uri="{BB962C8B-B14F-4D97-AF65-F5344CB8AC3E}">
        <p14:creationId xmlns:p14="http://schemas.microsoft.com/office/powerpoint/2010/main" val="36630696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50B52A-AC18-3AA9-E1C1-EF3BAD7D11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Entidades coordinadoras y colaboradoras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EF5E177-F623-8033-8196-E857802B997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7019" y="2133599"/>
            <a:ext cx="10658168" cy="4473678"/>
          </a:xfrm>
        </p:spPr>
        <p:txBody>
          <a:bodyPr>
            <a:normAutofit/>
          </a:bodyPr>
          <a:lstStyle/>
          <a:p>
            <a:r>
              <a:rPr lang="es-ES" sz="3600" dirty="0"/>
              <a:t>CIFP VIRGEN DE CANDELARIA</a:t>
            </a:r>
          </a:p>
          <a:p>
            <a:r>
              <a:rPr lang="es-ES" sz="3600" dirty="0"/>
              <a:t>IES DOMINGO PÉREZ MINIK</a:t>
            </a:r>
          </a:p>
          <a:p>
            <a:r>
              <a:rPr lang="es-ES" sz="3600" dirty="0"/>
              <a:t>CIFP CÉSAR MANRIQUE</a:t>
            </a:r>
          </a:p>
          <a:p>
            <a:r>
              <a:rPr lang="es-ES" sz="3600" dirty="0"/>
              <a:t>ECOCOMEDORES (Consejería de Agricultura, Ganadería, Pesca y Soberanía Alimentaria Gobierno de Canarias)</a:t>
            </a:r>
          </a:p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25159017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4A88DA-473B-53D7-AD8C-16AF076D8A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Presupuesto y finalidad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EFC51B55-7E22-F09A-E9AE-D245BE2AE8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9703" y="2133600"/>
            <a:ext cx="10314909" cy="3777622"/>
          </a:xfrm>
        </p:spPr>
        <p:txBody>
          <a:bodyPr>
            <a:normAutofit/>
          </a:bodyPr>
          <a:lstStyle/>
          <a:p>
            <a:r>
              <a:rPr lang="es-ES" sz="5400" dirty="0"/>
              <a:t>Importe: 14.999,26 € </a:t>
            </a:r>
          </a:p>
          <a:p>
            <a:pPr marL="0" indent="0">
              <a:buNone/>
            </a:pPr>
            <a:endParaRPr lang="es-ES" sz="5400" dirty="0"/>
          </a:p>
          <a:p>
            <a:r>
              <a:rPr lang="es-ES" sz="5400" dirty="0"/>
              <a:t>Servidor donde se alojará el aplicativo</a:t>
            </a:r>
          </a:p>
        </p:txBody>
      </p:sp>
    </p:spTree>
    <p:extLst>
      <p:ext uri="{BB962C8B-B14F-4D97-AF65-F5344CB8AC3E}">
        <p14:creationId xmlns:p14="http://schemas.microsoft.com/office/powerpoint/2010/main" val="38590625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F73DE9-95C1-3459-7860-A3F7CACB9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Metodología activa y colaborativa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D4AAC538-1F8D-D2B4-2691-9877E65813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38865" y="2133600"/>
            <a:ext cx="10500851" cy="4434348"/>
          </a:xfrm>
        </p:spPr>
        <p:txBody>
          <a:bodyPr>
            <a:normAutofit/>
          </a:bodyPr>
          <a:lstStyle/>
          <a:p>
            <a:r>
              <a:rPr lang="es-ES" sz="3200" dirty="0"/>
              <a:t>ABR (Aprendizaje basado en retos)</a:t>
            </a:r>
          </a:p>
          <a:p>
            <a:r>
              <a:rPr lang="es-ES" sz="3200" dirty="0"/>
              <a:t>Buscar y encontrar solución o soluciones a un reto planteado. </a:t>
            </a:r>
          </a:p>
          <a:p>
            <a:r>
              <a:rPr lang="es-ES" sz="3200" dirty="0"/>
              <a:t>Trabajo colaborativo</a:t>
            </a:r>
          </a:p>
          <a:p>
            <a:r>
              <a:rPr lang="es-ES" sz="3200" dirty="0"/>
              <a:t>Uso de TIC</a:t>
            </a:r>
          </a:p>
          <a:p>
            <a:r>
              <a:rPr lang="es-ES" sz="3200" dirty="0"/>
              <a:t>Formación de equipos: Equipos espejo.</a:t>
            </a:r>
          </a:p>
          <a:p>
            <a:r>
              <a:rPr lang="es-ES" sz="3200" dirty="0"/>
              <a:t>Diferentes fases en el desarrollo del reto.</a:t>
            </a:r>
            <a:endParaRPr lang="es-ES" sz="2000" dirty="0"/>
          </a:p>
        </p:txBody>
      </p:sp>
    </p:spTree>
    <p:extLst>
      <p:ext uri="{BB962C8B-B14F-4D97-AF65-F5344CB8AC3E}">
        <p14:creationId xmlns:p14="http://schemas.microsoft.com/office/powerpoint/2010/main" val="42889979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333F65-E426-9DDA-7873-922CB718F4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Entorno digital del Smart Economato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16563FA-0274-F40F-19AB-96084B5980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37187" y="1710813"/>
            <a:ext cx="10471355" cy="4798142"/>
          </a:xfrm>
        </p:spPr>
        <p:txBody>
          <a:bodyPr>
            <a:normAutofit/>
          </a:bodyPr>
          <a:lstStyle/>
          <a:p>
            <a:r>
              <a:rPr lang="es-ES" sz="3600" dirty="0"/>
              <a:t>RECEPCIÓN </a:t>
            </a:r>
          </a:p>
          <a:p>
            <a:r>
              <a:rPr lang="es-ES" sz="3600" dirty="0"/>
              <a:t>DISTRIBUCIÓN INTERNA</a:t>
            </a:r>
          </a:p>
          <a:p>
            <a:r>
              <a:rPr lang="es-ES" sz="3600" dirty="0"/>
              <a:t>BAJAS DE INVENTARIO (Roturas o deterioro)</a:t>
            </a:r>
          </a:p>
          <a:p>
            <a:r>
              <a:rPr lang="es-ES" sz="3600" dirty="0"/>
              <a:t>INVENTARIO (Permanente)</a:t>
            </a:r>
          </a:p>
          <a:p>
            <a:r>
              <a:rPr lang="es-ES" sz="3600" dirty="0"/>
              <a:t>HERRAMIENTAS</a:t>
            </a:r>
          </a:p>
          <a:p>
            <a:pPr lvl="1"/>
            <a:r>
              <a:rPr lang="es-ES" sz="3200" dirty="0"/>
              <a:t>Pedidos</a:t>
            </a:r>
          </a:p>
          <a:p>
            <a:pPr lvl="1"/>
            <a:r>
              <a:rPr lang="es-ES" sz="3200" dirty="0"/>
              <a:t>Escandallos (Fichas y rendimientos)</a:t>
            </a:r>
          </a:p>
        </p:txBody>
      </p:sp>
    </p:spTree>
    <p:extLst>
      <p:ext uri="{BB962C8B-B14F-4D97-AF65-F5344CB8AC3E}">
        <p14:creationId xmlns:p14="http://schemas.microsoft.com/office/powerpoint/2010/main" val="22024093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C84B3E-973B-D18A-32A7-D9BBB611E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RECEPCIÓN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4A672D05-DE6C-9FE9-11FC-F397EBF0E20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81548" y="1582878"/>
            <a:ext cx="10890234" cy="44541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06202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2ECC8B-F296-F923-AB4D-C8F8EBDFC8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DISTRIBUCIÓN INTERNA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8F9F521-48E7-7CDC-E4D4-23CEEF4F06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E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902F746B-AA6F-F05D-0AD9-A0141DBA8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8555" y="1327355"/>
            <a:ext cx="10498813" cy="53223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10271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68422B-630D-39DA-3BA4-C48C420DDD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b="1" dirty="0"/>
              <a:t>BAJAS</a:t>
            </a:r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9621C51B-0323-DE38-20CE-E4952D21D6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3368" y="1506392"/>
            <a:ext cx="10619720" cy="4284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08185"/>
      </p:ext>
    </p:extLst>
  </p:cSld>
  <p:clrMapOvr>
    <a:masterClrMapping/>
  </p:clrMapOvr>
</p:sld>
</file>

<file path=ppt/theme/theme1.xml><?xml version="1.0" encoding="utf-8"?>
<a:theme xmlns:a="http://schemas.openxmlformats.org/drawingml/2006/main" name="Espiral">
  <a:themeElements>
    <a:clrScheme name="Espiral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99</TotalTime>
  <Words>244</Words>
  <Application>Microsoft Office PowerPoint</Application>
  <PresentationFormat>Panorámica</PresentationFormat>
  <Paragraphs>42</Paragraphs>
  <Slides>16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16</vt:i4>
      </vt:variant>
    </vt:vector>
  </HeadingPairs>
  <TitlesOfParts>
    <vt:vector size="20" baseType="lpstr">
      <vt:lpstr>Arial</vt:lpstr>
      <vt:lpstr>Century Gothic</vt:lpstr>
      <vt:lpstr>Wingdings 3</vt:lpstr>
      <vt:lpstr>Espiral</vt:lpstr>
      <vt:lpstr>APLICATIVO  SMART ECONOMATO</vt:lpstr>
      <vt:lpstr>Smart Economato: innovación y sostenibilidad en la gestión de recursos</vt:lpstr>
      <vt:lpstr>Entidades coordinadoras y colaboradoras</vt:lpstr>
      <vt:lpstr>Presupuesto y finalidad</vt:lpstr>
      <vt:lpstr>Metodología activa y colaborativa</vt:lpstr>
      <vt:lpstr>Entorno digital del Smart Economato</vt:lpstr>
      <vt:lpstr>RECEPCIÓN</vt:lpstr>
      <vt:lpstr>DISTRIBUCIÓN INTERNA</vt:lpstr>
      <vt:lpstr>BAJAS</vt:lpstr>
      <vt:lpstr>INVENTARIO TOTAL</vt:lpstr>
      <vt:lpstr>INVENTARIO POR BÚSQUEDA</vt:lpstr>
      <vt:lpstr>HERRAMIENTAS</vt:lpstr>
      <vt:lpstr>PEDIDOS</vt:lpstr>
      <vt:lpstr>ESCANDALLOS</vt:lpstr>
      <vt:lpstr>RENDIMIENTO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ESCUDER PÉREZ</dc:creator>
  <cp:lastModifiedBy>DAVID ESCUDER PÉREZ</cp:lastModifiedBy>
  <cp:revision>2</cp:revision>
  <dcterms:created xsi:type="dcterms:W3CDTF">2025-09-23T09:01:13Z</dcterms:created>
  <dcterms:modified xsi:type="dcterms:W3CDTF">2025-09-23T10:40:38Z</dcterms:modified>
</cp:coreProperties>
</file>