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78B61-8FF0-494D-9FC1-359795756431}" v="1117" dt="2020-08-21T18:13:33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512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5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992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9968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278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008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051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507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77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52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044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102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192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091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486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15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076A27-8146-4F75-9851-A83577C6FD8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4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Lean UX Canvas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Guilherme Gomes Barboza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4EAD61-AB7E-44AE-B116-626A29BAE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007"/>
            <a:ext cx="12192000" cy="685799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D1818-B329-4730-A22D-2D5C80A96AFA}"/>
              </a:ext>
            </a:extLst>
          </p:cNvPr>
          <p:cNvSpPr txBox="1"/>
          <p:nvPr/>
        </p:nvSpPr>
        <p:spPr>
          <a:xfrm>
            <a:off x="52206" y="433204"/>
            <a:ext cx="121397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EC19 System </a:t>
            </a:r>
            <a:r>
              <a:rPr lang="en-US" dirty="0">
                <a:solidFill>
                  <a:schemeClr val="tx2"/>
                </a:solidFill>
              </a:rPr>
              <a:t>– </a:t>
            </a:r>
            <a:r>
              <a:rPr lang="en-US" dirty="0" err="1">
                <a:solidFill>
                  <a:schemeClr val="tx2"/>
                </a:solidFill>
              </a:rPr>
              <a:t>Monitoramento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temperatura</a:t>
            </a:r>
            <a:r>
              <a:rPr lang="en-US" dirty="0">
                <a:solidFill>
                  <a:schemeClr val="tx2"/>
                </a:solidFill>
              </a:rPr>
              <a:t> e </a:t>
            </a:r>
            <a:r>
              <a:rPr lang="en-US" dirty="0" err="1">
                <a:solidFill>
                  <a:schemeClr val="tx2"/>
                </a:solidFill>
              </a:rPr>
              <a:t>umidade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em</a:t>
            </a:r>
            <a:r>
              <a:rPr lang="en-US" dirty="0">
                <a:solidFill>
                  <a:schemeClr val="tx2"/>
                </a:solidFill>
              </a:rPr>
              <a:t> alas </a:t>
            </a:r>
            <a:r>
              <a:rPr lang="en-US" dirty="0" err="1">
                <a:solidFill>
                  <a:schemeClr val="tx2"/>
                </a:solidFill>
              </a:rPr>
              <a:t>hospitalares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8B375-22FF-465C-BD82-EA9E1B0B25C9}"/>
              </a:ext>
            </a:extLst>
          </p:cNvPr>
          <p:cNvSpPr/>
          <p:nvPr/>
        </p:nvSpPr>
        <p:spPr>
          <a:xfrm>
            <a:off x="386819" y="1647896"/>
            <a:ext cx="1557197" cy="626962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Captar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temperatura</a:t>
            </a:r>
            <a:r>
              <a:rPr lang="en-US" sz="1200" b="1" dirty="0">
                <a:solidFill>
                  <a:schemeClr val="tx1"/>
                </a:solidFill>
              </a:rPr>
              <a:t> e </a:t>
            </a:r>
            <a:r>
              <a:rPr lang="en-US" sz="1200" b="1" dirty="0" err="1">
                <a:solidFill>
                  <a:schemeClr val="tx1"/>
                </a:solidFill>
              </a:rPr>
              <a:t>umidade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66646-FEAC-44B6-B0A4-38ACD9955C2B}"/>
              </a:ext>
            </a:extLst>
          </p:cNvPr>
          <p:cNvSpPr/>
          <p:nvPr/>
        </p:nvSpPr>
        <p:spPr>
          <a:xfrm>
            <a:off x="2087421" y="1638902"/>
            <a:ext cx="1784429" cy="6269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Possuir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uma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fonte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energia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constante</a:t>
            </a:r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346FED-580E-4AE2-AC53-0C603EA06117}"/>
              </a:ext>
            </a:extLst>
          </p:cNvPr>
          <p:cNvSpPr/>
          <p:nvPr/>
        </p:nvSpPr>
        <p:spPr>
          <a:xfrm>
            <a:off x="4624201" y="1836635"/>
            <a:ext cx="1591519" cy="472634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 err="1"/>
              <a:t>Utilizar</a:t>
            </a:r>
            <a:r>
              <a:rPr lang="en-US" sz="1400" b="1" dirty="0"/>
              <a:t> o sensor DHT11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3AB6DD-6ED3-4143-9AAC-AA29A1D8CFE0}"/>
              </a:ext>
            </a:extLst>
          </p:cNvPr>
          <p:cNvSpPr/>
          <p:nvPr/>
        </p:nvSpPr>
        <p:spPr>
          <a:xfrm>
            <a:off x="386819" y="2584166"/>
            <a:ext cx="1557197" cy="844833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/>
              <a:t> </a:t>
            </a:r>
            <a:r>
              <a:rPr lang="en-US" sz="1400" b="1" dirty="0" err="1"/>
              <a:t>Registro</a:t>
            </a:r>
            <a:r>
              <a:rPr lang="en-US" sz="1400" b="1" dirty="0"/>
              <a:t> dos dados </a:t>
            </a:r>
            <a:r>
              <a:rPr lang="en-US" sz="1400" b="1" dirty="0" err="1"/>
              <a:t>capturados</a:t>
            </a:r>
            <a:r>
              <a:rPr lang="en-US" sz="1400" b="1" dirty="0"/>
              <a:t> </a:t>
            </a:r>
            <a:r>
              <a:rPr lang="en-US" sz="1400" b="1" dirty="0" err="1"/>
              <a:t>em</a:t>
            </a:r>
            <a:r>
              <a:rPr lang="en-US" sz="1400" b="1" dirty="0"/>
              <a:t> </a:t>
            </a:r>
            <a:r>
              <a:rPr lang="en-US" sz="1400" b="1" dirty="0" err="1"/>
              <a:t>nuvem</a:t>
            </a:r>
            <a:endParaRPr lang="en-US" sz="1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B4E44-3B6D-49DD-9110-73D7AAFF0113}"/>
              </a:ext>
            </a:extLst>
          </p:cNvPr>
          <p:cNvSpPr/>
          <p:nvPr/>
        </p:nvSpPr>
        <p:spPr>
          <a:xfrm>
            <a:off x="4562575" y="2807653"/>
            <a:ext cx="1581873" cy="56909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 err="1">
                <a:ea typeface="+mn-lt"/>
                <a:cs typeface="+mn-lt"/>
              </a:rPr>
              <a:t>Utilizar</a:t>
            </a:r>
            <a:r>
              <a:rPr lang="en-US" sz="1400" b="1" dirty="0">
                <a:ea typeface="+mn-lt"/>
                <a:cs typeface="+mn-lt"/>
              </a:rPr>
              <a:t> </a:t>
            </a:r>
            <a:r>
              <a:rPr lang="en-US" sz="1400" b="1" dirty="0" err="1">
                <a:ea typeface="+mn-lt"/>
                <a:cs typeface="+mn-lt"/>
              </a:rPr>
              <a:t>uma</a:t>
            </a:r>
            <a:r>
              <a:rPr lang="en-US" sz="1400" b="1" dirty="0">
                <a:ea typeface="+mn-lt"/>
                <a:cs typeface="+mn-lt"/>
              </a:rPr>
              <a:t> API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6B9DAD-CC8E-4305-B515-FFB49A74582E}"/>
              </a:ext>
            </a:extLst>
          </p:cNvPr>
          <p:cNvSpPr/>
          <p:nvPr/>
        </p:nvSpPr>
        <p:spPr>
          <a:xfrm>
            <a:off x="6122103" y="1607493"/>
            <a:ext cx="1601164" cy="472635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 err="1"/>
              <a:t>Utilizar</a:t>
            </a:r>
            <a:r>
              <a:rPr lang="en-US" sz="1400" b="1" dirty="0"/>
              <a:t> o NodeJS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CF70F-3673-4D39-A52A-4192835D4738}"/>
              </a:ext>
            </a:extLst>
          </p:cNvPr>
          <p:cNvSpPr/>
          <p:nvPr/>
        </p:nvSpPr>
        <p:spPr>
          <a:xfrm>
            <a:off x="6167489" y="2156472"/>
            <a:ext cx="1601164" cy="453342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/>
              <a:t>Arduino UNO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B228B6-F048-4BC8-8EED-9AE1D2C50D4C}"/>
              </a:ext>
            </a:extLst>
          </p:cNvPr>
          <p:cNvSpPr/>
          <p:nvPr/>
        </p:nvSpPr>
        <p:spPr>
          <a:xfrm>
            <a:off x="2087421" y="2545644"/>
            <a:ext cx="1805852" cy="904363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Emitir</a:t>
            </a:r>
            <a:r>
              <a:rPr lang="en-US" sz="1100" b="1" dirty="0">
                <a:solidFill>
                  <a:schemeClr val="tx1"/>
                </a:solidFill>
              </a:rPr>
              <a:t> um </a:t>
            </a:r>
            <a:r>
              <a:rPr lang="en-US" sz="1100" b="1" dirty="0" err="1">
                <a:solidFill>
                  <a:schemeClr val="tx1"/>
                </a:solidFill>
              </a:rPr>
              <a:t>alerta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quando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estiverem</a:t>
            </a:r>
            <a:r>
              <a:rPr lang="en-US" sz="1100" b="1" dirty="0">
                <a:solidFill>
                  <a:schemeClr val="tx1"/>
                </a:solidFill>
              </a:rPr>
              <a:t> for a dos </a:t>
            </a:r>
            <a:r>
              <a:rPr lang="en-US" sz="1100" b="1" dirty="0" err="1">
                <a:solidFill>
                  <a:schemeClr val="tx1"/>
                </a:solidFill>
              </a:rPr>
              <a:t>parâmetros</a:t>
            </a:r>
            <a:r>
              <a:rPr lang="en-US" sz="1100" b="1" dirty="0">
                <a:solidFill>
                  <a:schemeClr val="tx1"/>
                </a:solidFill>
              </a:rPr>
              <a:t> de </a:t>
            </a:r>
            <a:r>
              <a:rPr lang="en-US" sz="1100" b="1" dirty="0" err="1">
                <a:solidFill>
                  <a:schemeClr val="tx1"/>
                </a:solidFill>
              </a:rPr>
              <a:t>temperatura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ou</a:t>
            </a:r>
            <a:r>
              <a:rPr lang="en-US" sz="1100" b="1" dirty="0">
                <a:solidFill>
                  <a:schemeClr val="tx1"/>
                </a:solidFill>
              </a:rPr>
              <a:t> de </a:t>
            </a:r>
            <a:r>
              <a:rPr lang="en-US" sz="1100" b="1" dirty="0" err="1">
                <a:solidFill>
                  <a:schemeClr val="tx1"/>
                </a:solidFill>
              </a:rPr>
              <a:t>umidade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4FA1E-BFDC-43D1-8526-FE0ECF9384B4}"/>
              </a:ext>
            </a:extLst>
          </p:cNvPr>
          <p:cNvSpPr/>
          <p:nvPr/>
        </p:nvSpPr>
        <p:spPr>
          <a:xfrm>
            <a:off x="4571046" y="3841605"/>
            <a:ext cx="2063301" cy="7391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Fazer </a:t>
            </a:r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uma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ligação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elétrica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específica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para o </a:t>
            </a:r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equipamento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E2050B-B340-473C-A6A0-20A9D5A23145}"/>
              </a:ext>
            </a:extLst>
          </p:cNvPr>
          <p:cNvSpPr/>
          <p:nvPr/>
        </p:nvSpPr>
        <p:spPr>
          <a:xfrm>
            <a:off x="4562576" y="5029319"/>
            <a:ext cx="2071772" cy="95846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Alterar</a:t>
            </a:r>
            <a:r>
              <a:rPr lang="en-US" sz="1400" b="1" dirty="0">
                <a:solidFill>
                  <a:schemeClr val="tx1"/>
                </a:solidFill>
              </a:rPr>
              <a:t> a </a:t>
            </a:r>
            <a:r>
              <a:rPr lang="en-US" sz="1400" b="1" dirty="0" err="1">
                <a:solidFill>
                  <a:schemeClr val="tx1"/>
                </a:solidFill>
              </a:rPr>
              <a:t>cor</a:t>
            </a:r>
            <a:r>
              <a:rPr lang="en-US" sz="1400" b="1" dirty="0">
                <a:solidFill>
                  <a:schemeClr val="tx1"/>
                </a:solidFill>
              </a:rPr>
              <a:t> da ala </a:t>
            </a:r>
            <a:r>
              <a:rPr lang="en-US" sz="1400" b="1" dirty="0" err="1">
                <a:solidFill>
                  <a:schemeClr val="tx1"/>
                </a:solidFill>
              </a:rPr>
              <a:t>dependendo</a:t>
            </a:r>
            <a:r>
              <a:rPr lang="en-US" sz="1400" b="1" dirty="0">
                <a:solidFill>
                  <a:schemeClr val="tx1"/>
                </a:solidFill>
              </a:rPr>
              <a:t> da </a:t>
            </a:r>
            <a:r>
              <a:rPr lang="en-US" sz="1400" b="1" dirty="0" err="1">
                <a:solidFill>
                  <a:schemeClr val="tx1"/>
                </a:solidFill>
              </a:rPr>
              <a:t>sua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temperatura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ou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umidade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2F61FD-E080-4677-AFEE-7242316BA342}"/>
              </a:ext>
            </a:extLst>
          </p:cNvPr>
          <p:cNvSpPr/>
          <p:nvPr/>
        </p:nvSpPr>
        <p:spPr>
          <a:xfrm>
            <a:off x="2261040" y="4665787"/>
            <a:ext cx="1610810" cy="511216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Médicos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C83646-90D5-4EA6-8A5B-849FC14F499A}"/>
              </a:ext>
            </a:extLst>
          </p:cNvPr>
          <p:cNvSpPr/>
          <p:nvPr/>
        </p:nvSpPr>
        <p:spPr>
          <a:xfrm>
            <a:off x="6096000" y="2934592"/>
            <a:ext cx="1909822" cy="62696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 err="1">
                <a:ea typeface="+mn-lt"/>
                <a:cs typeface="+mn-lt"/>
              </a:rPr>
              <a:t>Configurar</a:t>
            </a:r>
            <a:r>
              <a:rPr lang="en-US" sz="1400" b="1" dirty="0">
                <a:ea typeface="+mn-lt"/>
                <a:cs typeface="+mn-lt"/>
              </a:rPr>
              <a:t> o banco de dados </a:t>
            </a:r>
            <a:r>
              <a:rPr lang="en-US" sz="1400" b="1" dirty="0" err="1">
                <a:ea typeface="+mn-lt"/>
                <a:cs typeface="+mn-lt"/>
              </a:rPr>
              <a:t>na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nuvem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501EAC-8152-4D15-BAFD-D9B0D9647E3C}"/>
              </a:ext>
            </a:extLst>
          </p:cNvPr>
          <p:cNvSpPr/>
          <p:nvPr/>
        </p:nvSpPr>
        <p:spPr>
          <a:xfrm>
            <a:off x="476611" y="5029319"/>
            <a:ext cx="1610810" cy="511216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Equipe</a:t>
            </a:r>
            <a:r>
              <a:rPr lang="en-US" b="1" dirty="0">
                <a:solidFill>
                  <a:schemeClr val="bg1"/>
                </a:solidFill>
              </a:rPr>
              <a:t> de T.I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463408-1A7F-4875-B65D-0F7BC342B860}"/>
              </a:ext>
            </a:extLst>
          </p:cNvPr>
          <p:cNvSpPr/>
          <p:nvPr/>
        </p:nvSpPr>
        <p:spPr>
          <a:xfrm>
            <a:off x="476611" y="4383066"/>
            <a:ext cx="1610810" cy="511216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Enfermeiros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22C9-B549-484F-8FB9-8376BAA8D3A0}"/>
              </a:ext>
            </a:extLst>
          </p:cNvPr>
          <p:cNvSpPr/>
          <p:nvPr/>
        </p:nvSpPr>
        <p:spPr>
          <a:xfrm>
            <a:off x="8395624" y="1937914"/>
            <a:ext cx="2980478" cy="671899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Poder </a:t>
            </a:r>
            <a:r>
              <a:rPr lang="en-US" sz="1400" b="1" dirty="0" err="1">
                <a:solidFill>
                  <a:schemeClr val="tx1"/>
                </a:solidFill>
              </a:rPr>
              <a:t>monitorar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em</a:t>
            </a:r>
            <a:r>
              <a:rPr lang="en-US" sz="1400" b="1" dirty="0">
                <a:solidFill>
                  <a:schemeClr val="tx1"/>
                </a:solidFill>
              </a:rPr>
              <a:t> tempo real </a:t>
            </a:r>
            <a:r>
              <a:rPr lang="en-US" sz="1400" b="1" dirty="0" err="1">
                <a:solidFill>
                  <a:schemeClr val="tx1"/>
                </a:solidFill>
              </a:rPr>
              <a:t>todas</a:t>
            </a:r>
            <a:r>
              <a:rPr lang="en-US" sz="1400" b="1" dirty="0">
                <a:solidFill>
                  <a:schemeClr val="tx1"/>
                </a:solidFill>
              </a:rPr>
              <a:t> as alas com </a:t>
            </a:r>
            <a:r>
              <a:rPr lang="en-US" sz="1400" b="1" dirty="0" err="1">
                <a:solidFill>
                  <a:schemeClr val="tx1"/>
                </a:solidFill>
              </a:rPr>
              <a:t>detalhamento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56181D-BD59-4323-A608-0B9A8450D4B7}"/>
              </a:ext>
            </a:extLst>
          </p:cNvPr>
          <p:cNvSpPr/>
          <p:nvPr/>
        </p:nvSpPr>
        <p:spPr>
          <a:xfrm>
            <a:off x="8395624" y="3432978"/>
            <a:ext cx="2980479" cy="114782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Ter um </a:t>
            </a:r>
            <a:r>
              <a:rPr lang="en-US" sz="1400" b="1" dirty="0" err="1">
                <a:solidFill>
                  <a:schemeClr val="tx1"/>
                </a:solidFill>
              </a:rPr>
              <a:t>histórico</a:t>
            </a:r>
            <a:r>
              <a:rPr lang="en-US" sz="1400" b="1" dirty="0">
                <a:solidFill>
                  <a:schemeClr val="tx1"/>
                </a:solidFill>
              </a:rPr>
              <a:t> dos dados </a:t>
            </a:r>
            <a:r>
              <a:rPr lang="en-US" sz="1400" b="1" dirty="0" err="1">
                <a:solidFill>
                  <a:schemeClr val="tx1"/>
                </a:solidFill>
              </a:rPr>
              <a:t>registrados</a:t>
            </a:r>
            <a:r>
              <a:rPr lang="en-US" sz="1400" b="1" dirty="0">
                <a:solidFill>
                  <a:schemeClr val="tx1"/>
                </a:solidFill>
              </a:rPr>
              <a:t> para </a:t>
            </a:r>
            <a:r>
              <a:rPr lang="en-US" sz="1400" b="1" dirty="0" err="1">
                <a:solidFill>
                  <a:schemeClr val="tx1"/>
                </a:solidFill>
              </a:rPr>
              <a:t>exibir</a:t>
            </a:r>
            <a:r>
              <a:rPr lang="en-US" sz="1400" b="1" dirty="0">
                <a:solidFill>
                  <a:schemeClr val="tx1"/>
                </a:solidFill>
              </a:rPr>
              <a:t> </a:t>
            </a:r>
            <a:r>
              <a:rPr lang="en-US" sz="1400" b="1" dirty="0" err="1">
                <a:solidFill>
                  <a:schemeClr val="tx1"/>
                </a:solidFill>
              </a:rPr>
              <a:t>mais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informações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1"/>
                </a:solidFill>
              </a:rPr>
              <a:t>como</a:t>
            </a:r>
            <a:r>
              <a:rPr lang="en-US" sz="1400" b="1" dirty="0">
                <a:solidFill>
                  <a:schemeClr val="tx1"/>
                </a:solidFill>
              </a:rPr>
              <a:t>: </a:t>
            </a:r>
            <a:r>
              <a:rPr lang="en-US" sz="1400" b="1" dirty="0" err="1">
                <a:solidFill>
                  <a:schemeClr val="tx1"/>
                </a:solidFill>
              </a:rPr>
              <a:t>temperatura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máxima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ou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mínima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D70718-B3F3-4F98-BEEA-E8E77BF4203D}"/>
              </a:ext>
            </a:extLst>
          </p:cNvPr>
          <p:cNvSpPr/>
          <p:nvPr/>
        </p:nvSpPr>
        <p:spPr>
          <a:xfrm>
            <a:off x="8395624" y="4638674"/>
            <a:ext cx="2980480" cy="646253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Captação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de dados </a:t>
            </a:r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em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tempo real 24/7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89B95A-018A-4BCB-972C-C2DBD5976EF5}"/>
              </a:ext>
            </a:extLst>
          </p:cNvPr>
          <p:cNvSpPr/>
          <p:nvPr/>
        </p:nvSpPr>
        <p:spPr>
          <a:xfrm>
            <a:off x="8395624" y="5419965"/>
            <a:ext cx="2980480" cy="655899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Possibilitar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tempo de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resposta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a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equipe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médica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95734A-4B17-493C-B58F-05DDA46E9519}"/>
              </a:ext>
            </a:extLst>
          </p:cNvPr>
          <p:cNvSpPr/>
          <p:nvPr/>
        </p:nvSpPr>
        <p:spPr>
          <a:xfrm>
            <a:off x="8395624" y="2690269"/>
            <a:ext cx="2980478" cy="626962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Diminuir</a:t>
            </a:r>
            <a:r>
              <a:rPr lang="en-US" sz="1400" b="1" dirty="0">
                <a:solidFill>
                  <a:schemeClr val="tx1"/>
                </a:solidFill>
              </a:rPr>
              <a:t> o </a:t>
            </a:r>
            <a:r>
              <a:rPr lang="en-US" sz="1400" b="1" dirty="0" err="1">
                <a:solidFill>
                  <a:schemeClr val="tx1"/>
                </a:solidFill>
              </a:rPr>
              <a:t>contato</a:t>
            </a:r>
            <a:r>
              <a:rPr lang="en-US" sz="1400" b="1" dirty="0">
                <a:solidFill>
                  <a:schemeClr val="tx1"/>
                </a:solidFill>
              </a:rPr>
              <a:t> entre a </a:t>
            </a:r>
            <a:r>
              <a:rPr lang="en-US" sz="1400" b="1" dirty="0" err="1">
                <a:solidFill>
                  <a:schemeClr val="tx1"/>
                </a:solidFill>
              </a:rPr>
              <a:t>equipe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médica</a:t>
            </a:r>
            <a:r>
              <a:rPr lang="en-US" sz="1400" b="1" dirty="0">
                <a:solidFill>
                  <a:schemeClr val="tx1"/>
                </a:solidFill>
              </a:rPr>
              <a:t> e </a:t>
            </a:r>
            <a:r>
              <a:rPr lang="en-US" sz="1400" b="1" dirty="0" err="1">
                <a:solidFill>
                  <a:schemeClr val="tx1"/>
                </a:solidFill>
              </a:rPr>
              <a:t>os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infectados</a:t>
            </a: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4442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Fatia</vt:lpstr>
      <vt:lpstr>Lean UX Canvas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 Canvas</dc:title>
  <dc:creator>Guilherme '-'</dc:creator>
  <cp:lastModifiedBy>Guilherme '-'</cp:lastModifiedBy>
  <cp:revision>1</cp:revision>
  <dcterms:created xsi:type="dcterms:W3CDTF">2020-08-21T18:21:44Z</dcterms:created>
  <dcterms:modified xsi:type="dcterms:W3CDTF">2020-08-21T18:40:01Z</dcterms:modified>
</cp:coreProperties>
</file>