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2990" cy="2778760"/>
          </a:xfrm>
          <a:custGeom>
            <a:avLst/>
            <a:gdLst/>
            <a:ahLst/>
            <a:cxnLst/>
            <a:rect l="l" t="t" r="r" b="b"/>
            <a:pathLst>
              <a:path w="1062989" h="2778760">
                <a:moveTo>
                  <a:pt x="1062591" y="0"/>
                </a:moveTo>
                <a:lnTo>
                  <a:pt x="681592" y="0"/>
                </a:lnTo>
                <a:lnTo>
                  <a:pt x="0" y="2687828"/>
                </a:lnTo>
                <a:lnTo>
                  <a:pt x="357251" y="2778252"/>
                </a:lnTo>
                <a:lnTo>
                  <a:pt x="1062591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5685" cy="2668905"/>
          </a:xfrm>
          <a:custGeom>
            <a:avLst/>
            <a:gdLst/>
            <a:ahLst/>
            <a:cxnLst/>
            <a:rect l="l" t="t" r="r" b="b"/>
            <a:pathLst>
              <a:path w="1035685" h="2668905">
                <a:moveTo>
                  <a:pt x="1035159" y="0"/>
                </a:moveTo>
                <a:lnTo>
                  <a:pt x="652106" y="0"/>
                </a:lnTo>
                <a:lnTo>
                  <a:pt x="0" y="2578100"/>
                </a:lnTo>
                <a:lnTo>
                  <a:pt x="348094" y="2663825"/>
                </a:lnTo>
                <a:lnTo>
                  <a:pt x="357632" y="2668524"/>
                </a:lnTo>
                <a:lnTo>
                  <a:pt x="10351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4940" cy="4274820"/>
          </a:xfrm>
          <a:custGeom>
            <a:avLst/>
            <a:gdLst/>
            <a:ahLst/>
            <a:cxnLst/>
            <a:rect l="l" t="t" r="r" b="b"/>
            <a:pathLst>
              <a:path w="2694940" h="4274820">
                <a:moveTo>
                  <a:pt x="0" y="0"/>
                </a:moveTo>
                <a:lnTo>
                  <a:pt x="2575306" y="4274820"/>
                </a:lnTo>
                <a:lnTo>
                  <a:pt x="2694432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7080" cy="4170045"/>
          </a:xfrm>
          <a:custGeom>
            <a:avLst/>
            <a:gdLst/>
            <a:ahLst/>
            <a:cxnLst/>
            <a:rect l="l" t="t" r="r" b="b"/>
            <a:pathLst>
              <a:path w="4577080" h="4170045">
                <a:moveTo>
                  <a:pt x="0" y="0"/>
                </a:moveTo>
                <a:lnTo>
                  <a:pt x="4762" y="4699"/>
                </a:lnTo>
                <a:lnTo>
                  <a:pt x="3336798" y="4169664"/>
                </a:lnTo>
                <a:lnTo>
                  <a:pt x="4576572" y="4169664"/>
                </a:lnTo>
                <a:lnTo>
                  <a:pt x="357123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7207" y="2622912"/>
            <a:ext cx="1065758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9382" y="487756"/>
            <a:ext cx="88732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800" y="1609089"/>
            <a:ext cx="9550400" cy="431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5453380">
              <a:lnSpc>
                <a:spcPct val="100000"/>
              </a:lnSpc>
              <a:spcBef>
                <a:spcPts val="2875"/>
              </a:spcBef>
            </a:pPr>
            <a:r>
              <a:rPr spc="-20" dirty="0"/>
              <a:t>Routine</a:t>
            </a:r>
            <a:r>
              <a:rPr spc="-310" dirty="0"/>
              <a:t> </a:t>
            </a:r>
            <a:r>
              <a:rPr spc="-5" dirty="0"/>
              <a:t>Creator</a:t>
            </a:r>
          </a:p>
          <a:p>
            <a:pPr marL="7693025">
              <a:lnSpc>
                <a:spcPct val="100000"/>
              </a:lnSpc>
              <a:spcBef>
                <a:spcPts val="975"/>
              </a:spcBef>
            </a:pPr>
            <a:r>
              <a:rPr sz="2100" b="0" dirty="0">
                <a:latin typeface="Corbel"/>
                <a:cs typeface="Corbel"/>
              </a:rPr>
              <a:t>Guilherme Gomes</a:t>
            </a:r>
            <a:r>
              <a:rPr sz="2100" b="0" spc="-160" dirty="0">
                <a:latin typeface="Corbel"/>
                <a:cs typeface="Corbel"/>
              </a:rPr>
              <a:t> </a:t>
            </a:r>
            <a:r>
              <a:rPr sz="2100" b="0" spc="-5" dirty="0">
                <a:latin typeface="Corbel"/>
                <a:cs typeface="Corbel"/>
              </a:rPr>
              <a:t>Barboza</a:t>
            </a:r>
            <a:endParaRPr sz="2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6095" y="804672"/>
            <a:ext cx="3582924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9897" y="2607944"/>
            <a:ext cx="51333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5610" marR="5080" indent="-1693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Routine Creator</a:t>
            </a:r>
            <a:r>
              <a:rPr spc="-30" dirty="0"/>
              <a:t> </a:t>
            </a:r>
            <a:r>
              <a:rPr spc="-5" dirty="0"/>
              <a:t>User  Stories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544144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Product</a:t>
            </a:r>
            <a:r>
              <a:rPr spc="-65" dirty="0"/>
              <a:t> </a:t>
            </a:r>
            <a:r>
              <a:rPr spc="-5" dirty="0"/>
              <a:t>Backlog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3375" y="1609089"/>
          <a:ext cx="9248775" cy="429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Requisito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Classificação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Tamanho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Execução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46050" algn="r">
                        <a:lnSpc>
                          <a:spcPts val="139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9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deve funcionar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offline.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39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deve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 uma tela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que o usuário configura suas atividades por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voz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 escrita.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57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deve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comunicação com o calendário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celular que  possibilita a configuração de suas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atividades.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software deve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emitir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um alerta sonoro e exibir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uma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mensagem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620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atividade programada usuário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na barra de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notificações.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software deve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plano de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pagamento para que o usuário agende as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 seus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pagamentos.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monta uma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rotina para o usuário de acordo com seus afazeres  no dia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seguinte.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Essencial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usuário poderá reprogramar a rotina se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não acha-la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adequada mudando  os horários de suas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atividades.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solidFill>
                            <a:srgbClr val="E19D3D"/>
                          </a:solidFill>
                          <a:latin typeface="Arial"/>
                          <a:cs typeface="Arial"/>
                        </a:rPr>
                        <a:t>Importante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utiliza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uma API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para gerar um gráfico de uso do aparelho</a:t>
                      </a:r>
                      <a:r>
                        <a:rPr sz="12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620">
                        <a:lnSpc>
                          <a:spcPts val="139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mostrá-lo ao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usuário.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solidFill>
                            <a:srgbClr val="E19D3D"/>
                          </a:solidFill>
                          <a:latin typeface="Arial"/>
                          <a:cs typeface="Arial"/>
                        </a:rPr>
                        <a:t>Importante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638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terá uma tela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 comunicação onde o usuário poderá  cadastrar o seu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médico.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Desejável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194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médico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poderá acompanhar a rotina do usuário 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montar uma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rotina</a:t>
                      </a:r>
                      <a:r>
                        <a:rPr sz="12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 ele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Desejável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92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226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aplicativo deverá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 comunicação entre 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médico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 o  usuário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Desejável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291" y="1143000"/>
            <a:ext cx="10160508" cy="489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382" y="487756"/>
            <a:ext cx="798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Routine Creator Lean UX</a:t>
            </a:r>
            <a:r>
              <a:rPr spc="-10" dirty="0"/>
              <a:t> </a:t>
            </a:r>
            <a:r>
              <a:rPr spc="-5" dirty="0"/>
              <a:t>Canvas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5E3A-A22F-4408-88B0-1783410F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382" y="457200"/>
            <a:ext cx="9601200" cy="861774"/>
          </a:xfrm>
        </p:spPr>
        <p:txBody>
          <a:bodyPr/>
          <a:lstStyle/>
          <a:p>
            <a:r>
              <a:rPr lang="pt-BR" sz="2800" dirty="0" err="1"/>
              <a:t>Routine</a:t>
            </a:r>
            <a:r>
              <a:rPr lang="pt-BR" sz="2800" dirty="0"/>
              <a:t> </a:t>
            </a:r>
            <a:r>
              <a:rPr lang="pt-BR" sz="2800" dirty="0" err="1"/>
              <a:t>Creator</a:t>
            </a:r>
            <a:r>
              <a:rPr lang="pt-BR" sz="2800" dirty="0"/>
              <a:t> Lean UX </a:t>
            </a:r>
            <a:r>
              <a:rPr lang="pt-BR" sz="2800" dirty="0" err="1"/>
              <a:t>Canvas</a:t>
            </a:r>
            <a:r>
              <a:rPr lang="pt-BR" sz="2800" dirty="0"/>
              <a:t> – Captar Dados de Uso do Celular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4D12C8E-A51B-486D-95C9-1C73A0277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73" y="1447800"/>
            <a:ext cx="9999218" cy="42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254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Office Theme</vt:lpstr>
      <vt:lpstr>Routine Creator Guilherme Gomes Barboza</vt:lpstr>
      <vt:lpstr>Routine Creator User  Stories</vt:lpstr>
      <vt:lpstr>Product Backlog</vt:lpstr>
      <vt:lpstr>Routine Creator Lean UX Canvas</vt:lpstr>
      <vt:lpstr>Routine Creator Lean UX Canvas – Captar Dados de Uso do Celular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Creator Guilherme Gomes Barboza</dc:title>
  <dc:creator>GUILHERME GOMES BARBOZA .</dc:creator>
  <cp:lastModifiedBy>GUILHERME GOMES BARBOZA .</cp:lastModifiedBy>
  <cp:revision>1</cp:revision>
  <dcterms:created xsi:type="dcterms:W3CDTF">2020-09-01T21:35:05Z</dcterms:created>
  <dcterms:modified xsi:type="dcterms:W3CDTF">2020-09-01T23:13:30Z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2020-09-01T00:00:00Z</vt:filetime>
  </property>
</Properties>
</file>