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268A-8A19-4262-B7B0-A633F80C1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25C02-9B1B-487B-A698-D800CA91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CCEF5-0D6A-405B-A5A7-D8C8F970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AFCB3-E37E-4791-BD86-BB09E9FB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6A3B0-F43E-41EE-AEBC-C0A83B4A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B2E05-E7C9-4FA4-B68D-7825805B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775FC-8D52-4036-AEE7-ED0E9EDA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483F6-25B7-4D71-A158-BD59B79F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B5C87-731B-4F55-A551-F944867D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E1294-030F-4ADA-B343-4592ACCC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D8152-91A3-40E3-9CA4-C81A9649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01E9D-BD71-4B0E-A79E-7C934402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E9DF7-91C7-4DA7-B197-C02861DD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F4210-D713-4A7E-8911-04111690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8EE95-A7C0-4306-9CFC-740A6FB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4421-1397-47AE-A750-B801D9A1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7C4BC-79DB-4ACE-8B16-88A5AB30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B91C5-F6E6-40A2-A0BE-35D24041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BD101-7ADF-4B53-9949-9676488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CB01D-E207-4133-AD13-692BF7D9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30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E9DA0-16D8-4587-8C38-85CDA986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55EFF-7B45-4887-9DF7-E60A5C1A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8C081-28D1-4682-9D50-27908E54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1A49C-1F8F-499E-ADB9-8BDC514E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BF5EB-A174-40A3-9468-B16C169C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4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8A7E-3482-46CA-8B63-1CF7AC05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BBE20-3438-4164-8DF5-F55F12DE8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16CA0-EBB4-44A8-8DC2-C41E95C2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592540-0955-46B9-9407-E3F6AF93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797431-4986-4C86-A73D-BFDA8CCC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7ED410-F207-40B5-8943-001B95E9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E135-02F8-4472-B08E-00FF3EEE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0997AA-1C81-46B4-A120-E1CDADC5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0F93A7-2F97-4C4C-A501-729CBF09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829234-970A-45CD-BC18-4910FE29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20E75D-9A8C-417E-89F1-9E24C0490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FD9F76-B2A9-4A5D-9400-883C1239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794329-7C1D-4DFC-AAAC-ECE72277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4BD61-BF22-48AD-9AA1-F89220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07C92-1575-41CB-93FC-B56358E6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6FA55D-618E-40CD-B132-7B5158CF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95E0EB-1C03-4AA1-AEE3-B5166102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C12F9F-B829-4A35-96E2-4643209D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34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311F57-3948-4420-B693-208ED702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739D-3DF7-4393-8D72-8D388B4F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47014B-5CE9-4BAA-96AF-5C19A231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1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AB71B-CCD2-4C65-AF8B-B37A90C6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F5BD0-3FC1-4C31-A523-30A2FDC6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2C554-89A1-4C26-8D2F-CEF166D1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08FF8A-A6F4-4C5F-9ACC-D21F5A7E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67A45-328A-4EDC-9975-91E69B16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220E8E-231A-4EC8-9D42-3C224CF5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B13D6-5508-479D-A48B-650FEE6A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1B7274-FCA1-4D5C-B26C-3DAA9D4B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E4625E-A4FA-4FEE-9859-4E267055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E17AE2-3A9C-4B8E-B9D0-01234E35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0B75C5-7A65-40AC-9099-659589F9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75661-8907-4423-B01E-B43B1C81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08AC81-07B1-4215-990D-0D0F3C8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861FF-BF9C-4CA2-986D-BBE39C17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E8359-2FF8-4133-A65D-6B9AD5DDC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D62E-16C2-43EB-84DC-77A7FDE7F10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FE0F5-FA42-4874-AAB4-04A25C7A8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844BD-4AEF-4730-BAD0-A56D9578B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5F08-9FE0-4E09-AFAF-10214657F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8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DC02D-2F11-4BED-AFB0-952A8CCA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150"/>
            <a:ext cx="9144000" cy="1310102"/>
          </a:xfrm>
          <a:noFill/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Presets</a:t>
            </a:r>
            <a:r>
              <a:rPr lang="pt-BR" dirty="0" err="1">
                <a:latin typeface="Arial Rounded MT Bold" panose="020F0704030504030204" pitchFamily="34" charset="0"/>
              </a:rPr>
              <a:t>GRig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CE9FF-14D5-47C7-9D03-E33283EF6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5313"/>
            <a:ext cx="9144000" cy="1310102"/>
          </a:xfrm>
          <a:noFill/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Guilherme Gomes Barboza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561DA01-6E9B-4DF7-9D5A-1DFB2EB91DE4}"/>
              </a:ext>
            </a:extLst>
          </p:cNvPr>
          <p:cNvCxnSpPr>
            <a:cxnSpLocks/>
          </p:cNvCxnSpPr>
          <p:nvPr/>
        </p:nvCxnSpPr>
        <p:spPr>
          <a:xfrm flipH="1">
            <a:off x="0" y="6091311"/>
            <a:ext cx="121920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9DCD-DC27-4A3F-AAD8-27682ADD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Como Tudo Começou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73B95-D468-4729-8F21-31C78D42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2703"/>
            <a:ext cx="9887857" cy="3633640"/>
          </a:xfrm>
        </p:spPr>
        <p:txBody>
          <a:bodyPr>
            <a:normAutofit/>
          </a:bodyPr>
          <a:lstStyle/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Gosto Musical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Influência Familiar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Desejo e Curiosidade pelo Aprendizado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Inserção na Musica através da guitarra</a:t>
            </a:r>
          </a:p>
        </p:txBody>
      </p:sp>
    </p:spTree>
    <p:extLst>
      <p:ext uri="{BB962C8B-B14F-4D97-AF65-F5344CB8AC3E}">
        <p14:creationId xmlns:p14="http://schemas.microsoft.com/office/powerpoint/2010/main" val="230074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237A3-EF45-4DD2-A989-411AFC5C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92"/>
            <a:ext cx="10515600" cy="1325563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pt-BR" dirty="0" err="1">
                <a:solidFill>
                  <a:srgbClr val="8B1A1A"/>
                </a:solidFill>
                <a:latin typeface="Arial Rounded MT Bold" panose="020F0704030504030204" pitchFamily="34" charset="0"/>
              </a:rPr>
              <a:t>Presets</a:t>
            </a:r>
            <a:endParaRPr lang="pt-BR" dirty="0">
              <a:solidFill>
                <a:srgbClr val="8B1A1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68E5D-7080-4CC9-8C53-F6C70203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355"/>
            <a:ext cx="10515600" cy="3636056"/>
          </a:xfrm>
          <a:solidFill>
            <a:schemeClr val="tx1">
              <a:alpha val="76000"/>
            </a:schemeClr>
          </a:solidFill>
        </p:spPr>
        <p:txBody>
          <a:bodyPr>
            <a:normAutofit/>
          </a:bodyPr>
          <a:lstStyle/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Configuração de som de um instrumento para uma música através do ajuste dos efeitos do som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Dificuldade para encontrar informações na internet e informações fragmentadas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Inexperiência em ajustes sonoros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19E56-7D17-4CC7-A0CC-C58B6A76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257"/>
            <a:ext cx="10515600" cy="1656669"/>
          </a:xfrm>
          <a:noFill/>
        </p:spPr>
        <p:txBody>
          <a:bodyPr/>
          <a:lstStyle/>
          <a:p>
            <a:pPr algn="ctr"/>
            <a:r>
              <a:rPr lang="pt-BR" dirty="0">
                <a:solidFill>
                  <a:srgbClr val="8B1A1A"/>
                </a:solidFill>
                <a:latin typeface="Arial Rounded MT Bold" panose="020F0704030504030204" pitchFamily="34" charset="0"/>
              </a:rPr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98E76-2F70-42EC-98AA-1D7CF207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926"/>
            <a:ext cx="10515600" cy="3486604"/>
          </a:xfrm>
          <a:noFill/>
        </p:spPr>
        <p:txBody>
          <a:bodyPr/>
          <a:lstStyle/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Facilitar a busca unindo em um só site que funciona como um fórum</a:t>
            </a:r>
          </a:p>
          <a:p>
            <a:pPr>
              <a:buFont typeface="Arial Rounded MT Bold" panose="020F0704030504030204" pitchFamily="34" charset="0"/>
              <a:buChar char="×"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Resolver problemas de muitos guitarristas que utilizam aplicativos de pedal no computador</a:t>
            </a:r>
          </a:p>
          <a:p>
            <a:pPr>
              <a:buFont typeface="Arial Rounded MT Bold" panose="020F0704030504030204" pitchFamily="34" charset="0"/>
              <a:buChar char="×"/>
            </a:pP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 Rounded MT Bold" panose="020F0704030504030204" pitchFamily="34" charset="0"/>
              <a:buChar char="×"/>
            </a:pP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Unir os conceitos</a:t>
            </a:r>
          </a:p>
        </p:txBody>
      </p:sp>
    </p:spTree>
    <p:extLst>
      <p:ext uri="{BB962C8B-B14F-4D97-AF65-F5344CB8AC3E}">
        <p14:creationId xmlns:p14="http://schemas.microsoft.com/office/powerpoint/2010/main" val="4869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4A69E-DB15-45B5-BF8C-FD3C5280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C85CC-D77E-421B-943A-924E39D8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Fórum  onde você encontra </a:t>
            </a:r>
            <a:r>
              <a:rPr lang="pt-BR" dirty="0" err="1">
                <a:latin typeface="Arial Rounded MT Bold" panose="020F0704030504030204" pitchFamily="34" charset="0"/>
              </a:rPr>
              <a:t>presets</a:t>
            </a:r>
            <a:r>
              <a:rPr lang="pt-BR" dirty="0">
                <a:latin typeface="Arial Rounded MT Bold" panose="020F0704030504030204" pitchFamily="34" charset="0"/>
              </a:rPr>
              <a:t> das maiores variedades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(link)</a:t>
            </a:r>
          </a:p>
        </p:txBody>
      </p:sp>
    </p:spTree>
    <p:extLst>
      <p:ext uri="{BB962C8B-B14F-4D97-AF65-F5344CB8AC3E}">
        <p14:creationId xmlns:p14="http://schemas.microsoft.com/office/powerpoint/2010/main" val="22532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3250-93EF-495F-9583-26B3794B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578" y="2766218"/>
            <a:ext cx="3332843" cy="1325563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306081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PresetsGRig</vt:lpstr>
      <vt:lpstr>Como Tudo Começou</vt:lpstr>
      <vt:lpstr>Presets</vt:lpstr>
      <vt:lpstr>Desafio</vt:lpstr>
      <vt:lpstr>Solução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PresetsGRig</dc:title>
  <dc:creator>Guilherme '-'</dc:creator>
  <cp:lastModifiedBy>Guilherme '-'</cp:lastModifiedBy>
  <cp:revision>9</cp:revision>
  <dcterms:created xsi:type="dcterms:W3CDTF">2020-06-03T23:49:35Z</dcterms:created>
  <dcterms:modified xsi:type="dcterms:W3CDTF">2020-06-04T00:46:34Z</dcterms:modified>
</cp:coreProperties>
</file>