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1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8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3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7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1723-401D-4601-A74F-9BC66C70074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AA6B-AE62-46E7-A1A3-5514C0D0E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66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6009" y="678264"/>
            <a:ext cx="8915399" cy="2008055"/>
          </a:xfrm>
          <a:noFill/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Temperatura e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Umidade.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6192" y="3129450"/>
            <a:ext cx="8915399" cy="2511695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Athirson de Oliveira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Rocha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Ewerton de Oliveira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Rodrigues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Lázaro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Gomes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40" y="2554488"/>
            <a:ext cx="2414901" cy="39588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4" y="3031017"/>
            <a:ext cx="3005796" cy="30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Temperatura e Umidade na indústria de medicamentos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919" y="1825625"/>
            <a:ext cx="10515600" cy="1733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problema?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está em todas as partes do processo, desde a parte da produção, transporte e até no armazenamento. Pode causar alterações na composição química, decomposição e diminuição da qualidade dos produtos.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43" y="3694063"/>
            <a:ext cx="4118665" cy="27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6597" y="756481"/>
            <a:ext cx="8778239" cy="4351338"/>
          </a:xfrm>
        </p:spPr>
        <p:txBody>
          <a:bodyPr/>
          <a:lstStyle/>
          <a:p>
            <a:pPr marL="0" indent="0">
              <a:buNone/>
            </a:pPr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 sofre com esse problema?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consumidor: baixa qualidade do medicamento, efeitos colaterais que podem agravar outros problemas, falta de demanda.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 indústria: Desperdício de matéria prima, perca de capital, processos de consumidores prejudicados.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5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6399" y="948899"/>
            <a:ext cx="8571490" cy="3039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problema tende a aumentar ou diminuir?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Tende a diminuir, pois a maioria das empresas farmacêuticas estão investindo em tecnologias que auxiliam a diminuir as perdas, porém ainda existem lugares que não tem recursos suficiente para lidar com o problema.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7208" y="870523"/>
            <a:ext cx="8779493" cy="4798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custa esse problema?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problema pode custar cerca de bilhões, a perda de medicamentos públicos pode chegar a cerca de 20% segundo o Conselho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ederal de Farmácia (CFF).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afeta os aspectos da  sustentabilidade?</a:t>
            </a:r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Ambiental: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feta, pois quando há desperdício de medicamentos gera um lixo que pode agredir o meio ambiente, perca de matéria prima usada nos medicamentos. 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Econômico: perca de dinheiro em matérias primas e mão de obra.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Social: prejudica os consumidores por falta de medicamentos e aquisição de medicamentos fora do padrão de qualidade.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8743" y="1080533"/>
            <a:ext cx="8808635" cy="377762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demanda do mercado para resolver o problema?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 pouca demanda para atender o problema, pois as empresas tratam os medicamentos como uma mercadoria normal.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7354" y="1237288"/>
            <a:ext cx="869307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existe algum movimento para resolver o problema?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Existem investimentos sendo realizados para tentar diminuir o máximo possível do problema.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existe alguma tecnologia para resolver o problema?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Há caminhões refrigerados e armazenamentos adequados para atender o problema.</a:t>
            </a:r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92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6929" y="2495427"/>
            <a:ext cx="5584874" cy="215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>Obrigado!!!</a:t>
            </a:r>
            <a:endParaRPr lang="pt-B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63" y="1107635"/>
            <a:ext cx="4621237" cy="39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Controle de Temperatura e Umidade.</vt:lpstr>
      <vt:lpstr>Controle de Temperatura e Umidade na indústria de medicamentos.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Temperatura e Umidade</dc:title>
  <dc:creator>Aluno</dc:creator>
  <cp:lastModifiedBy>Aluno</cp:lastModifiedBy>
  <cp:revision>20</cp:revision>
  <dcterms:created xsi:type="dcterms:W3CDTF">2020-02-06T19:00:14Z</dcterms:created>
  <dcterms:modified xsi:type="dcterms:W3CDTF">2020-02-13T18:22:30Z</dcterms:modified>
</cp:coreProperties>
</file>