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DB9EC-9265-41D7-900F-339CCE04D44B}" type="datetimeFigureOut">
              <a:rPr lang="fr-BE" smtClean="0"/>
              <a:t>02-02-21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4C41-6DE0-4F00-B24B-5E1A9609FE6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638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AFB4-D849-46AD-984F-05F07412E09B}" type="datetime1">
              <a:rPr lang="fr-BE" smtClean="0"/>
              <a:t>02-02-21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‹#›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CC93-FCAA-4C60-A350-F151CB0B95B8}" type="datetime1">
              <a:rPr lang="fr-BE" smtClean="0"/>
              <a:t>02-02-21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562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A29E-3510-4E36-8A75-AA7307FCC6EF}" type="datetime1">
              <a:rPr lang="fr-BE" smtClean="0"/>
              <a:t>02-02-21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997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7132-6F10-41EF-ADA6-DBF369119865}" type="datetime1">
              <a:rPr lang="fr-BE" smtClean="0"/>
              <a:t>02-02-21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2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FE73-960F-44CF-8158-EFEE6141445A}" type="datetime1">
              <a:rPr lang="fr-BE" smtClean="0"/>
              <a:t>02-02-21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‹#›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22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C673-7BF2-469F-B762-AF1D7FDC14F7}" type="datetime1">
              <a:rPr lang="fr-BE" smtClean="0"/>
              <a:t>02-02-21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882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B397-5851-4C73-8413-C0DFC6B562D9}" type="datetime1">
              <a:rPr lang="fr-BE" smtClean="0"/>
              <a:t>02-02-21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658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0BB2-04FF-4E1F-B2D7-112907E6D1BC}" type="datetime1">
              <a:rPr lang="fr-BE" smtClean="0"/>
              <a:t>02-02-21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506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9A95-3306-47B8-B59E-5D4AEA8566A1}" type="datetime1">
              <a:rPr lang="fr-BE" smtClean="0"/>
              <a:t>02-02-21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355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C9C128-85DA-46D3-908E-5DDC01E25115}" type="datetime1">
              <a:rPr lang="fr-BE" smtClean="0"/>
              <a:t>02-02-21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3CA472-AB49-4BE1-B67D-7DFCE37D088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943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8C7-C47B-43D0-B4DB-61385816DCCD}" type="datetime1">
              <a:rPr lang="fr-BE" smtClean="0"/>
              <a:t>02-02-21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935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06B8E6-9D48-4B06-B354-A27DA24A5228}" type="datetime1">
              <a:rPr lang="fr-BE" smtClean="0"/>
              <a:t>02-02-21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3CA472-AB49-4BE1-B67D-7DFCE37D0888}" type="slidenum">
              <a:rPr lang="fr-BE" smtClean="0"/>
              <a:t>‹#›</a:t>
            </a:fld>
            <a:endParaRPr lang="fr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9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53A104-B883-4D02-9AA9-66A2E4123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4734"/>
          <a:stretch/>
        </p:blipFill>
        <p:spPr>
          <a:xfrm>
            <a:off x="4009938" y="10"/>
            <a:ext cx="818206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F1519-EFB4-4758-A42C-CF5D34BA3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3" y="1130752"/>
            <a:ext cx="382557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US-</a:t>
            </a:r>
            <a:r>
              <a:rPr lang="fr-FR" sz="4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Income</a:t>
            </a:r>
            <a:r>
              <a:rPr lang="fr-FR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classification</a:t>
            </a:r>
            <a:endParaRPr lang="fr-BE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C99F6-BFCD-4D8B-843F-A0A93F15B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BE" sz="19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Andreas Margraff</a:t>
            </a:r>
          </a:p>
          <a:p>
            <a:pPr algn="l"/>
            <a:r>
              <a:rPr lang="fr-BE" sz="19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Frédéric Fourré</a:t>
            </a:r>
          </a:p>
          <a:p>
            <a:pPr algn="l"/>
            <a:r>
              <a:rPr lang="fr-BE" sz="19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Guillaume Gémis</a:t>
            </a:r>
          </a:p>
          <a:p>
            <a:pPr algn="l"/>
            <a:br>
              <a:rPr lang="fr-BE" sz="1000"/>
            </a:br>
            <a:endParaRPr lang="fr-BE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B88C-94D1-4255-BDFC-EAD2A574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6622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885F-A87F-4C55-BF84-7C25280C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49" y="359111"/>
            <a:ext cx="10515600" cy="1234797"/>
          </a:xfrm>
        </p:spPr>
        <p:txBody>
          <a:bodyPr>
            <a:normAutofit/>
          </a:bodyPr>
          <a:lstStyle/>
          <a:p>
            <a:r>
              <a:rPr lang="fr-FR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Baseline:</a:t>
            </a:r>
            <a:endParaRPr lang="fr-BE" sz="4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E3BC51-F6A2-4DD9-B1FE-7B1640FD2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8304"/>
              </p:ext>
            </p:extLst>
          </p:nvPr>
        </p:nvGraphicFramePr>
        <p:xfrm>
          <a:off x="2032000" y="4520408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383635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225720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90841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64036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93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Recall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F1-score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support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4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 0 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12435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1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 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3846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3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17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08613A-1AF5-4615-9656-7584C7CEC344}"/>
              </a:ext>
            </a:extLst>
          </p:cNvPr>
          <p:cNvSpPr txBox="1"/>
          <p:nvPr/>
        </p:nvSpPr>
        <p:spPr>
          <a:xfrm>
            <a:off x="1031847" y="1873530"/>
            <a:ext cx="107127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Raw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cleaned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dataset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Hyperparameters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of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random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forest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set as default: </a:t>
            </a:r>
          </a:p>
          <a:p>
            <a:endParaRPr lang="fr-FR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fr-F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{'</a:t>
            </a:r>
            <a:r>
              <a:rPr lang="fr-FR" altLang="fr-FR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bootstrap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</a:t>
            </a:r>
            <a:r>
              <a:rPr lang="fr-FR" altLang="fr-FR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'</a:t>
            </a:r>
            <a:r>
              <a:rPr lang="fr-FR" altLang="fr-FR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ccp_alpha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0.0, </a:t>
            </a:r>
            <a:r>
              <a:rPr lang="fr-FR" altLang="fr-FR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fr-FR" altLang="fr-FR" b="1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class_weight</a:t>
            </a:r>
            <a:r>
              <a:rPr lang="fr-FR" altLang="fr-FR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None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fr-FR" altLang="fr-FR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fr-FR" altLang="fr-FR" b="1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criterion</a:t>
            </a:r>
            <a:r>
              <a:rPr lang="fr-FR" altLang="fr-FR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'</a:t>
            </a:r>
            <a:r>
              <a:rPr lang="fr-FR" altLang="fr-FR" b="1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gini</a:t>
            </a:r>
            <a:r>
              <a:rPr lang="fr-FR" altLang="fr-FR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',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altLang="fr-FR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fr-FR" altLang="fr-FR" b="1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max_depth</a:t>
            </a:r>
            <a:r>
              <a:rPr lang="fr-FR" altLang="fr-FR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None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fr-FR" altLang="fr-FR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fr-FR" altLang="fr-FR" b="1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max_features</a:t>
            </a:r>
            <a:r>
              <a:rPr lang="fr-FR" altLang="fr-FR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'auto', 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fr-FR" altLang="fr-FR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max_leaf_nodes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None, '</a:t>
            </a:r>
            <a:r>
              <a:rPr lang="fr-FR" altLang="fr-FR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max_samples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None, '</a:t>
            </a:r>
            <a:r>
              <a:rPr lang="fr-FR" altLang="fr-FR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min_impurity_decrease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0.0, '</a:t>
            </a:r>
            <a:r>
              <a:rPr lang="fr-FR" altLang="fr-FR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min_impurity_split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None, '</a:t>
            </a:r>
            <a:r>
              <a:rPr lang="fr-FR" altLang="fr-FR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min_samples_leaf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1, '</a:t>
            </a:r>
            <a:r>
              <a:rPr lang="fr-FR" altLang="fr-FR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min_samples_split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2, '</a:t>
            </a:r>
            <a:r>
              <a:rPr lang="fr-FR" altLang="fr-FR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min_weight_fraction_leaf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0.0, </a:t>
            </a:r>
            <a:r>
              <a:rPr lang="fr-FR" altLang="fr-FR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fr-FR" altLang="fr-FR" b="1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n_estimators</a:t>
            </a:r>
            <a:r>
              <a:rPr lang="fr-FR" altLang="fr-FR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100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'</a:t>
            </a:r>
            <a:r>
              <a:rPr lang="fr-FR" altLang="fr-FR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n_jobs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None, '</a:t>
            </a:r>
            <a:r>
              <a:rPr lang="fr-FR" altLang="fr-FR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oob_score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False, </a:t>
            </a:r>
            <a:r>
              <a:rPr lang="fr-FR" altLang="fr-FR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fr-FR" altLang="fr-FR" b="1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random_state</a:t>
            </a:r>
            <a:r>
              <a:rPr lang="fr-FR" altLang="fr-FR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42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'</a:t>
            </a:r>
            <a:r>
              <a:rPr lang="fr-FR" altLang="fr-FR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verbose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0, '</a:t>
            </a:r>
            <a:r>
              <a:rPr lang="fr-FR" altLang="fr-FR" i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warm_start</a:t>
            </a:r>
            <a:r>
              <a:rPr lang="fr-FR" altLang="fr-FR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': False}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0" lang="fr-FR" altLang="fr-FR" sz="4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/>
              <a:t>   </a:t>
            </a:r>
            <a:endParaRPr lang="fr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2D930-C1D7-4260-AEF4-2E11DC03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01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1165-6C14-4390-B856-EED3A48C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Resampling</a:t>
            </a:r>
            <a:r>
              <a:rPr lang="fr-FR" dirty="0"/>
              <a:t>:</a:t>
            </a:r>
            <a:endParaRPr lang="fr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B8BCE-0AC0-4875-9E63-0AC165A1748D}"/>
              </a:ext>
            </a:extLst>
          </p:cNvPr>
          <p:cNvSpPr txBox="1"/>
          <p:nvPr/>
        </p:nvSpPr>
        <p:spPr>
          <a:xfrm>
            <a:off x="1097280" y="1879134"/>
            <a:ext cx="53186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set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 0 (&lt;50,000$) : </a:t>
            </a:r>
            <a:r>
              <a:rPr lang="fr-FR" alt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24720</a:t>
            </a:r>
            <a:r>
              <a:rPr lang="fr-FR" altLang="fr-FR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alt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observations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 1 (&gt;50,000$) : 7841 observations</a:t>
            </a:r>
            <a:endParaRPr lang="fr-FR" altLang="fr-FR" sz="5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fr-BE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9190FE-0FA1-4B97-A1CD-4BFDDFB83E81}"/>
              </a:ext>
            </a:extLst>
          </p:cNvPr>
          <p:cNvSpPr/>
          <p:nvPr/>
        </p:nvSpPr>
        <p:spPr>
          <a:xfrm>
            <a:off x="6602136" y="2650921"/>
            <a:ext cx="880844" cy="494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24595-F2AD-4736-B2D6-8C431B9F21A4}"/>
              </a:ext>
            </a:extLst>
          </p:cNvPr>
          <p:cNvSpPr txBox="1"/>
          <p:nvPr/>
        </p:nvSpPr>
        <p:spPr>
          <a:xfrm>
            <a:off x="7669216" y="2650921"/>
            <a:ext cx="37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Risk of biais in the model</a:t>
            </a:r>
            <a:endParaRPr lang="fr-BE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681D7-6446-4B00-8A17-2117C42128A9}"/>
              </a:ext>
            </a:extLst>
          </p:cNvPr>
          <p:cNvSpPr txBox="1"/>
          <p:nvPr/>
        </p:nvSpPr>
        <p:spPr>
          <a:xfrm>
            <a:off x="1097280" y="3624314"/>
            <a:ext cx="102110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Methods </a:t>
            </a:r>
            <a:r>
              <a:rPr lang="fr-FR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used</a:t>
            </a:r>
            <a:r>
              <a:rPr lang="fr-F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for </a:t>
            </a:r>
            <a:r>
              <a:rPr lang="fr-FR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resampling</a:t>
            </a:r>
            <a:r>
              <a:rPr lang="fr-F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BE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Double the </a:t>
            </a:r>
            <a:r>
              <a:rPr lang="fr-BE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minority</a:t>
            </a:r>
            <a:r>
              <a:rPr lang="fr-BE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class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BE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SMOTE to </a:t>
            </a:r>
            <a:r>
              <a:rPr lang="fr-BE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</a:t>
            </a:r>
            <a:r>
              <a:rPr lang="fr-BE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BE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artificial</a:t>
            </a:r>
            <a:r>
              <a:rPr lang="fr-BE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observations in the </a:t>
            </a:r>
            <a:r>
              <a:rPr lang="fr-BE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minority</a:t>
            </a:r>
            <a:r>
              <a:rPr lang="fr-BE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class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BE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Majority</a:t>
            </a:r>
            <a:r>
              <a:rPr lang="fr-BE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class </a:t>
            </a:r>
            <a:r>
              <a:rPr lang="fr-BE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</a:t>
            </a:r>
            <a:r>
              <a:rPr lang="fr-BE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BE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equal</a:t>
            </a:r>
            <a:r>
              <a:rPr lang="fr-BE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to the double of the </a:t>
            </a:r>
            <a:r>
              <a:rPr lang="fr-BE" sz="20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minority</a:t>
            </a:r>
            <a:endParaRPr lang="fr-BE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fr-BE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fr-BE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AF28DA-F880-48A1-BEBD-B9B69617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031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C48F21A-3A25-4B57-9421-D6BDF726B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26672"/>
              </p:ext>
            </p:extLst>
          </p:nvPr>
        </p:nvGraphicFramePr>
        <p:xfrm>
          <a:off x="2032000" y="1382926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383635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225720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90841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64036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93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Recall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F1-score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support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4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 0 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12435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1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 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3846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3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178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79306A-551F-4A9F-A024-05651D7659B9}"/>
              </a:ext>
            </a:extLst>
          </p:cNvPr>
          <p:cNvSpPr txBox="1"/>
          <p:nvPr/>
        </p:nvSpPr>
        <p:spPr>
          <a:xfrm>
            <a:off x="1043031" y="659134"/>
            <a:ext cx="998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Classification report </a:t>
            </a:r>
            <a:r>
              <a:rPr lang="fr-FR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after</a:t>
            </a:r>
            <a:r>
              <a:rPr lang="fr-F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resampling</a:t>
            </a:r>
            <a:r>
              <a:rPr lang="fr-F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lang="fr-BE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2B0B1-1CD1-46B9-BDC4-806D0D3DF2A3}"/>
              </a:ext>
            </a:extLst>
          </p:cNvPr>
          <p:cNvSpPr txBox="1"/>
          <p:nvPr/>
        </p:nvSpPr>
        <p:spPr>
          <a:xfrm>
            <a:off x="1303090" y="3244334"/>
            <a:ext cx="9982900" cy="1889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Recall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increases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sharply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sz="2000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(+11%)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Precision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decreases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sz="2000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(-3%)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predicts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much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more class 1 instances but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makes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more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mistakes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model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more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balanced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fr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1AD41-97F9-4BD6-A815-D5B54F9C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540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11B-F13E-4BE4-8A84-5DE87991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Hyperparameters</a:t>
            </a:r>
            <a:r>
              <a:rPr lang="fr-FR" dirty="0"/>
              <a:t> tuning</a:t>
            </a:r>
            <a:endParaRPr lang="fr-B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324FB3D-E42D-4A9D-98FD-A791A2031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214634"/>
              </p:ext>
            </p:extLst>
          </p:nvPr>
        </p:nvGraphicFramePr>
        <p:xfrm>
          <a:off x="1656080" y="2288408"/>
          <a:ext cx="8940800" cy="31110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85121785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6147741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838115496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127090929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Default value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Range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Best value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133550"/>
                  </a:ext>
                </a:extLst>
              </a:tr>
              <a:tr h="439322">
                <a:tc>
                  <a:txBody>
                    <a:bodyPr/>
                    <a:lstStyle/>
                    <a:p>
                      <a:r>
                        <a:rPr lang="fr-FR" dirty="0" err="1"/>
                        <a:t>n_estimators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np.arange</a:t>
                      </a:r>
                      <a:r>
                        <a:rPr lang="fr-FR" dirty="0"/>
                        <a:t>(50,800,50)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45975"/>
                  </a:ext>
                </a:extLst>
              </a:tr>
              <a:tr h="439322">
                <a:tc>
                  <a:txBody>
                    <a:bodyPr/>
                    <a:lstStyle/>
                    <a:p>
                      <a:r>
                        <a:rPr lang="fr-FR" dirty="0" err="1"/>
                        <a:t>max_depth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np.arange</a:t>
                      </a:r>
                      <a:r>
                        <a:rPr lang="fr-FR" dirty="0"/>
                        <a:t>(10,100,10)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29558"/>
                  </a:ext>
                </a:extLst>
              </a:tr>
              <a:tr h="439322">
                <a:tc>
                  <a:txBody>
                    <a:bodyPr/>
                    <a:lstStyle/>
                    <a:p>
                      <a:r>
                        <a:rPr lang="fr-FR" dirty="0" err="1"/>
                        <a:t>class_weight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Balanced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balanced_subsample</a:t>
                      </a:r>
                      <a:r>
                        <a:rPr lang="fr-FR" dirty="0"/>
                        <a:t>, None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58914"/>
                  </a:ext>
                </a:extLst>
              </a:tr>
              <a:tr h="439322">
                <a:tc>
                  <a:txBody>
                    <a:bodyPr/>
                    <a:lstStyle/>
                    <a:p>
                      <a:r>
                        <a:rPr lang="fr-FR" dirty="0" err="1"/>
                        <a:t>criterion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Gini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Gini, </a:t>
                      </a:r>
                      <a:r>
                        <a:rPr lang="fr-FR" dirty="0" err="1"/>
                        <a:t>entropy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Gini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89313"/>
                  </a:ext>
                </a:extLst>
              </a:tr>
              <a:tr h="439322">
                <a:tc>
                  <a:txBody>
                    <a:bodyPr/>
                    <a:lstStyle/>
                    <a:p>
                      <a:r>
                        <a:rPr lang="fr-FR" dirty="0" err="1"/>
                        <a:t>max_features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auto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np.arange</a:t>
                      </a:r>
                      <a:r>
                        <a:rPr lang="fr-BE" dirty="0"/>
                        <a:t>(0.1,1,0.1)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295352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EA6623-6071-46B6-B0BC-B3A2322B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317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242224E-B4F5-4F49-A3FB-718B7CAE3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1874"/>
              </p:ext>
            </p:extLst>
          </p:nvPr>
        </p:nvGraphicFramePr>
        <p:xfrm>
          <a:off x="2099112" y="1651373"/>
          <a:ext cx="81280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383635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225720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90841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64036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93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Recall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F1-score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support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4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 0 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12435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1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 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3846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3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178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6F0880-E4A7-4E6F-A5CE-BA04A1119281}"/>
              </a:ext>
            </a:extLst>
          </p:cNvPr>
          <p:cNvSpPr txBox="1"/>
          <p:nvPr/>
        </p:nvSpPr>
        <p:spPr>
          <a:xfrm>
            <a:off x="911603" y="826914"/>
            <a:ext cx="1047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Classification report </a:t>
            </a:r>
            <a:r>
              <a:rPr lang="fr-FR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after</a:t>
            </a:r>
            <a:r>
              <a:rPr lang="fr-F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oversampling</a:t>
            </a:r>
            <a:r>
              <a:rPr lang="fr-F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and </a:t>
            </a:r>
            <a:r>
              <a:rPr lang="fr-FR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hyperparameters</a:t>
            </a:r>
            <a:r>
              <a:rPr lang="fr-FR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tuning:</a:t>
            </a:r>
            <a:endParaRPr lang="fr-BE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CE5C5-50C7-41E3-91E0-00FFCDC5D127}"/>
              </a:ext>
            </a:extLst>
          </p:cNvPr>
          <p:cNvSpPr txBox="1"/>
          <p:nvPr/>
        </p:nvSpPr>
        <p:spPr>
          <a:xfrm>
            <a:off x="1392572" y="3565321"/>
            <a:ext cx="9501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Minor changes (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accuracy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unchanged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but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precision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for class 1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increased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by 0.01)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Tuning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does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not show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great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improvments</a:t>
            </a:r>
            <a:endParaRPr lang="fr-FR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F77F3-75AD-4B7B-A41A-BA647203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352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AF49-2F99-49B5-9DFF-DFBB0D73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Checking </a:t>
            </a:r>
            <a:r>
              <a:rPr lang="fr-FR" dirty="0" err="1"/>
              <a:t>overfitting</a:t>
            </a:r>
            <a:endParaRPr lang="fr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65D51-AE56-4B26-AF5E-94E0BE7EAA8F}"/>
              </a:ext>
            </a:extLst>
          </p:cNvPr>
          <p:cNvSpPr txBox="1"/>
          <p:nvPr/>
        </p:nvSpPr>
        <p:spPr>
          <a:xfrm>
            <a:off x="1097280" y="2046914"/>
            <a:ext cx="4338785" cy="166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 </a:t>
            </a:r>
            <a:r>
              <a:rPr lang="fr-FR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fold</a:t>
            </a:r>
            <a:r>
              <a:rPr lang="fr-F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cross-validation </a:t>
            </a:r>
            <a:r>
              <a:rPr lang="fr-FR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with</a:t>
            </a:r>
            <a:r>
              <a:rPr lang="fr-F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10 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86% of </a:t>
            </a:r>
            <a:r>
              <a:rPr lang="fr-FR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accuracy</a:t>
            </a:r>
            <a:r>
              <a:rPr lang="fr-F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with</a:t>
            </a:r>
            <a:r>
              <a:rPr lang="fr-F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0,1 standard </a:t>
            </a:r>
            <a:r>
              <a:rPr lang="fr-FR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deviation</a:t>
            </a:r>
            <a:r>
              <a:rPr lang="fr-F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DDA5A-E964-40B2-9195-A10085F91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1" y="2283841"/>
            <a:ext cx="5312668" cy="28368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70624E4-9A51-4791-B5F8-35EB4F6728D0}"/>
              </a:ext>
            </a:extLst>
          </p:cNvPr>
          <p:cNvSpPr/>
          <p:nvPr/>
        </p:nvSpPr>
        <p:spPr>
          <a:xfrm>
            <a:off x="1166070" y="4127383"/>
            <a:ext cx="956345" cy="453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65678-6D8A-45FD-940F-BC6F4C4426F2}"/>
              </a:ext>
            </a:extLst>
          </p:cNvPr>
          <p:cNvSpPr txBox="1"/>
          <p:nvPr/>
        </p:nvSpPr>
        <p:spPr>
          <a:xfrm>
            <a:off x="2239861" y="4153831"/>
            <a:ext cx="319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overfitting</a:t>
            </a:r>
            <a:r>
              <a:rPr lang="fr-FR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fr-FR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noticed</a:t>
            </a:r>
            <a:endParaRPr lang="fr-BE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C4054-9580-4CB4-B0FF-723FF35D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A472-AB49-4BE1-B67D-7DFCE37D0888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87455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</TotalTime>
  <Words>401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Wingdings</vt:lpstr>
      <vt:lpstr>Retrospect</vt:lpstr>
      <vt:lpstr>US-Income classification</vt:lpstr>
      <vt:lpstr>Baseline:</vt:lpstr>
      <vt:lpstr>Resampling:</vt:lpstr>
      <vt:lpstr>PowerPoint Presentation</vt:lpstr>
      <vt:lpstr>Hyperparameters tuning</vt:lpstr>
      <vt:lpstr>PowerPoint Presentation</vt:lpstr>
      <vt:lpstr>Checking 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US-Income classification</dc:title>
  <dc:creator>Guillaume</dc:creator>
  <cp:lastModifiedBy>Guillaume</cp:lastModifiedBy>
  <cp:revision>8</cp:revision>
  <dcterms:created xsi:type="dcterms:W3CDTF">2021-02-02T10:41:33Z</dcterms:created>
  <dcterms:modified xsi:type="dcterms:W3CDTF">2021-02-02T14:18:31Z</dcterms:modified>
</cp:coreProperties>
</file>