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14" r:id="rId6"/>
    <p:sldId id="325" r:id="rId7"/>
    <p:sldId id="326" r:id="rId8"/>
    <p:sldId id="327" r:id="rId9"/>
    <p:sldId id="328" r:id="rId10"/>
    <p:sldId id="329" r:id="rId11"/>
    <p:sldId id="331" r:id="rId12"/>
    <p:sldId id="317" r:id="rId1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2247899"/>
            <a:ext cx="7277100" cy="179070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3829050"/>
            <a:ext cx="302895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添加副标题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08063" y="438151"/>
            <a:ext cx="7507287" cy="55244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957943"/>
            <a:ext cx="8414657" cy="532674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72" y="1968227"/>
            <a:ext cx="5531257" cy="2921547"/>
          </a:xfrm>
        </p:spPr>
        <p:txBody>
          <a:bodyPr lIns="0" tIns="0" rIns="0" bIns="0" anchor="ctr" anchorCtr="0">
            <a:normAutofit/>
          </a:bodyPr>
          <a:lstStyle>
            <a:lvl1pPr algn="ctr">
              <a:lnSpc>
                <a:spcPct val="150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56054"/>
            <a:ext cx="7398940" cy="74869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67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0660"/>
            <a:ext cx="386834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67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0660"/>
            <a:ext cx="3887391" cy="4098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829" y="2249713"/>
            <a:ext cx="7286171" cy="181428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65125"/>
            <a:ext cx="1352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81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41400" y="323850"/>
            <a:ext cx="747395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543050"/>
            <a:ext cx="78867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  <a:r>
              <a:rPr lang="zh-CN" altLang="en-US" sz="3600" dirty="0"/>
              <a:t>交流分享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聂桂贵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谢谢大家！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1416844" y="1564754"/>
            <a:ext cx="6310993" cy="39950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3425939" y="1337922"/>
            <a:ext cx="2292123" cy="475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0000"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立方体 17"/>
          <p:cNvSpPr/>
          <p:nvPr>
            <p:custDataLst>
              <p:tags r:id="rId3"/>
            </p:custDataLst>
          </p:nvPr>
        </p:nvSpPr>
        <p:spPr>
          <a:xfrm>
            <a:off x="2119313" y="373808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3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9" name="立方体 18"/>
          <p:cNvSpPr/>
          <p:nvPr>
            <p:custDataLst>
              <p:tags r:id="rId4"/>
            </p:custDataLst>
          </p:nvPr>
        </p:nvSpPr>
        <p:spPr>
          <a:xfrm>
            <a:off x="2119313" y="435149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4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2" name="立方体 21"/>
          <p:cNvSpPr/>
          <p:nvPr>
            <p:custDataLst>
              <p:tags r:id="rId5"/>
            </p:custDataLst>
          </p:nvPr>
        </p:nvSpPr>
        <p:spPr>
          <a:xfrm>
            <a:off x="2119313" y="251126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1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3" name="立方体 22"/>
          <p:cNvSpPr/>
          <p:nvPr>
            <p:custDataLst>
              <p:tags r:id="rId6"/>
            </p:custDataLst>
          </p:nvPr>
        </p:nvSpPr>
        <p:spPr>
          <a:xfrm>
            <a:off x="2119313" y="3124676"/>
            <a:ext cx="339090" cy="329089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2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2573655" y="2496979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en-US" altLang="zh-CN" sz="1800" b="1" dirty="0">
                <a:solidFill>
                  <a:srgbClr val="00B050"/>
                </a:solidFill>
                <a:sym typeface="+mn-ea"/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  <a:sym typeface="+mn-ea"/>
              </a:rPr>
              <a:t>简介</a:t>
            </a:r>
            <a:endParaRPr lang="zh-CN" altLang="en-US" sz="1800" b="1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573655" y="3107055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安装</a:t>
            </a:r>
            <a:r>
              <a:rPr lang="en-US" altLang="zh-CN" sz="1800" b="1" dirty="0">
                <a:solidFill>
                  <a:srgbClr val="00B050"/>
                </a:solidFill>
              </a:rPr>
              <a:t>&amp;Git</a:t>
            </a:r>
            <a:r>
              <a:rPr lang="zh-CN" altLang="en-US" sz="1800" b="1" dirty="0">
                <a:solidFill>
                  <a:srgbClr val="00B050"/>
                </a:solidFill>
              </a:rPr>
              <a:t>命令</a:t>
            </a:r>
            <a:endParaRPr lang="zh-CN" altLang="en-US" sz="1800" b="1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2573655" y="3709670"/>
            <a:ext cx="2947035" cy="3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</a:t>
            </a:r>
            <a:r>
              <a:rPr lang="zh-CN" altLang="en-US" sz="1800" b="1" dirty="0">
                <a:solidFill>
                  <a:srgbClr val="00B050"/>
                </a:solidFill>
              </a:rPr>
              <a:t>客户端工具</a:t>
            </a:r>
            <a:r>
              <a:rPr lang="en-US" altLang="zh-CN" sz="1800" b="1" dirty="0">
                <a:solidFill>
                  <a:srgbClr val="00B050"/>
                </a:solidFill>
              </a:rPr>
              <a:t>TortoiseGit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573655" y="4315778"/>
            <a:ext cx="2526983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Github&amp;Gitlab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5570220"/>
            <a:ext cx="1127760" cy="11315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59198" y="349877"/>
            <a:ext cx="6892925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1276350"/>
            <a:ext cx="7542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Git是一个开源的</a:t>
            </a:r>
            <a:r>
              <a:rPr lang="zh-CN" altLang="en-US">
                <a:solidFill>
                  <a:srgbClr val="00B0F0"/>
                </a:solidFill>
              </a:rPr>
              <a:t>分布式</a:t>
            </a:r>
            <a:r>
              <a:rPr lang="zh-CN" altLang="en-US"/>
              <a:t>版本控制系统（</a:t>
            </a:r>
            <a:r>
              <a:rPr lang="en-US" altLang="zh-CN"/>
              <a:t>version control</a:t>
            </a:r>
            <a:r>
              <a:rPr lang="zh-CN" altLang="en-US"/>
              <a:t>），用于敏捷高效地处理任何或小或大的项目。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常用的版本控制系统有哪些？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SVN</a:t>
            </a:r>
            <a:r>
              <a:rPr lang="zh-CN" altLang="en-US"/>
              <a:t>、CVS、</a:t>
            </a:r>
            <a:r>
              <a:rPr lang="en-US" altLang="zh-CN"/>
              <a:t>VSS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Git </a:t>
            </a:r>
            <a:r>
              <a:rPr lang="zh-CN" altLang="en-US"/>
              <a:t>与上述常用的版本控制系统有什么区别？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主要的区别：分布式（</a:t>
            </a:r>
            <a:r>
              <a:rPr lang="en-US" altLang="zh-CN"/>
              <a:t>Git</a:t>
            </a:r>
            <a:r>
              <a:rPr lang="zh-CN" altLang="en-US"/>
              <a:t>）</a:t>
            </a:r>
            <a:r>
              <a:rPr lang="en-US" altLang="zh-CN"/>
              <a:t>VS</a:t>
            </a:r>
            <a:r>
              <a:rPr lang="zh-CN" altLang="en-US"/>
              <a:t>集中式（</a:t>
            </a:r>
            <a:r>
              <a:rPr lang="en-US" altLang="zh-CN"/>
              <a:t>SVN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集中式版本控制系统如</a:t>
            </a:r>
            <a:r>
              <a:rPr lang="en-US" altLang="zh-CN"/>
              <a:t>SVN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981835"/>
            <a:ext cx="5282565" cy="2894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5041265"/>
            <a:ext cx="802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分布式版本控制系统如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980" y="5041265"/>
            <a:ext cx="802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分布式版本控制系统根本没有“中央服务器”，每个人的电脑上都是一个完整的版本库，这样，你工作的时候，就不需要联网了，因为版本库就在你自己的电脑上。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1998345"/>
            <a:ext cx="4799965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分布式与集中式的对比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集中式系统不联网无法有效工作，版本信息存储在服务器上。如果没有联网则无法进行例如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show log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分布式系统，每个人电脑上都存储了完整的代码库信息，即使不联网也可以进行本地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commit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以及获取之前的版本信息等操作。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分布式版本控制系统通常也有一台充当“中央服务器”的电脑（例如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），但这个服务器的作用仅仅是用来方便“交换”大家的修改，没有它大家也一样干活，只是交换修改不方便而已。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Git和SVN的分支</a:t>
            </a:r>
            <a:endParaRPr lang="zh-CN" altLang="en-US" sz="2400"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SVN的分支创建成本很高，相当于拷贝了一份完整的目录在svn服务器上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如果分支比较多，则每个分支都要下载一份代码到本地。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b.   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创建分支是完全轻量级的，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只需要载入分支的元素，只下载主要分支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的代码，而且本地可以通过命令随意切换分支。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安装包下载地址：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https://git-scm.com/download/win</a:t>
            </a: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MQZIO2H})6CG}N0RKTXX)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890395"/>
            <a:ext cx="5188585" cy="3939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安装完成目录：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git-bash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的命令窗口，集成了一些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甚至可以执行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文件修改操作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(FRE@S9@YJS]QKECG%2N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821940"/>
            <a:ext cx="6934835" cy="3474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git clone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获取一个url对应的远程Git repo, 创建一个local copy.一般的格式是git clone [url]. clone下来的repo会以url最后一个斜线后面的名称命名,创建一个文件夹,如果想要指定特定的名称,可以git clone [url] newname指定.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1"/>
  <p:tag name="KSO_WM_UNIT_ID" val="custom446_9*l_i*1_1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4"/>
  <p:tag name="KSO_WM_UNIT_ID" val="custom446_9*l_i*1_4"/>
  <p:tag name="KSO_WM_UNIT_CLEAR" val="1"/>
  <p:tag name="KSO_WM_UNIT_LAYERLEVEL" val="1_1"/>
  <p:tag name="KSO_WM_DIAGRAM_GROUP_CODE" val="l1-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08*201"/>
  <p:tag name="KSO_WM_SLIDE_SIZE" val="543*187"/>
  <p:tag name="KSO_WM_DIAGRAM_GROUP_CODE" val="l1-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大家！"/>
</p:tagLst>
</file>

<file path=ppt/tags/tag25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b"/>
  <p:tag name="KSO_WM_UNIT_INDEX" val="1"/>
  <p:tag name="KSO_WM_UNIT_ID" val="custom446_1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11、12、16、21、25、27、28、29"/>
  <p:tag name="KSO_WM_TEMPLATE_CATEGORY" val="custom"/>
  <p:tag name="KSO_WM_TEMPLATE_INDEX" val="446"/>
  <p:tag name="KSO_WM_TAG_VERSION" val="1.0"/>
  <p:tag name="KSO_WM_SLIDE_ID" val="custom4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6_9*i*0"/>
  <p:tag name="KSO_WM_TEMPLATE_CATEGORY" val="custom"/>
  <p:tag name="KSO_WM_TEMPLATE_INDEX" val="446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9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2"/>
  <p:tag name="KSO_WM_UNIT_ID" val="custom446_9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446.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1_Office 主题</vt:lpstr>
      <vt:lpstr>Git交流分享</vt:lpstr>
      <vt:lpstr>PowerPoint 演示文稿</vt:lpstr>
      <vt:lpstr>PowerPoint 演示文稿</vt:lpstr>
      <vt:lpstr>Git简介</vt:lpstr>
      <vt:lpstr>Git简介</vt:lpstr>
      <vt:lpstr>Git简介</vt:lpstr>
      <vt:lpstr>Git安装</vt:lpstr>
      <vt:lpstr>Git安装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humm</dc:creator>
  <cp:lastModifiedBy>ZNV</cp:lastModifiedBy>
  <cp:revision>62</cp:revision>
  <dcterms:created xsi:type="dcterms:W3CDTF">2016-11-21T14:20:00Z</dcterms:created>
  <dcterms:modified xsi:type="dcterms:W3CDTF">2018-04-17T10:36:20Z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