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4CC22-6552-4301-B3DF-14F42A6B9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5922C4-EE8A-42D7-A562-A8FCF8DE6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57598-FBC2-48EF-A399-E925F40C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CDD0-1300-47CA-B268-9C909CC06F59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FA986E-7E3A-4D51-A3AD-3B649854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7FE1D9-7F9F-4646-AAE3-1363CADB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CF3A-FB08-4AB6-A953-D7D4BF29C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40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4EF58-00C3-4D65-A5EF-8E6C3B1C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929D93-614F-4FB7-BB2A-25E461BC3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133305-5AA8-4CA8-876D-AE33FC2B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CDD0-1300-47CA-B268-9C909CC06F59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E3F350-157B-436C-AA08-5B36CC62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EDA3E0-E0C6-4D24-8DB9-A3675689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CF3A-FB08-4AB6-A953-D7D4BF29C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20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3A1150-7CE5-46B4-BB06-C6DF5F45F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ADCE06-9A4B-4078-BF14-DEB40C51B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61D0AD-86D6-4562-932A-A47693F3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CDD0-1300-47CA-B268-9C909CC06F59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BD53FE-92AF-42FA-ADEE-E272C429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5C4192-8507-4664-BA33-DDF637D2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CF3A-FB08-4AB6-A953-D7D4BF29C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16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F0EEB-DFF8-41D3-BC86-04628FEF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2B85EB-23BD-4FD9-BD89-F991C35E0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8038D-8D8A-4E2B-BE72-27713C66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CDD0-1300-47CA-B268-9C909CC06F59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40EB4D-3A7F-4BC7-8875-D396DC99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C3F187-F187-485A-9A11-96434F14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CF3A-FB08-4AB6-A953-D7D4BF29C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44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9D21F-54A5-4351-A884-478FC34A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F24A88-7BE2-4A76-89F1-AFB5D84AC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0EFB6E-4441-4823-8DC3-939E4E0E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CDD0-1300-47CA-B268-9C909CC06F59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D43A08-2F5E-4F0A-8C33-CC85E126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2CF0C1-49E1-425B-A0BA-B3ACF0FF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CF3A-FB08-4AB6-A953-D7D4BF29C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24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724B8-3005-487B-84CF-E9642E5F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075C53-68F3-49DA-A42B-9F4154D7C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3F99BE-5F2D-48D6-A136-531DFF6DE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AD233A-6EB8-49EE-9DCB-9299E3A2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CDD0-1300-47CA-B268-9C909CC06F59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83F67F-5FEF-4257-AA08-3FA5C535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E953C4-2CEC-42DA-AF0E-9A53EB78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CF3A-FB08-4AB6-A953-D7D4BF29C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76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083F9-F7D7-4AC7-9705-F1C17828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3487AC-D287-400F-9356-64DE2D749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FEA3FB-4D85-4B50-B06F-E917FFFED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AEE4EE-A44B-4900-9D19-434A7054B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88E38C-96FE-458B-9B1A-AFB3C4515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1F97B6-85A7-4A5A-8798-FA06F6FE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CDD0-1300-47CA-B268-9C909CC06F59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64D78C-28A8-4060-868D-6222778F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6613BB-72BA-4C65-A7CF-03EDB94D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CF3A-FB08-4AB6-A953-D7D4BF29C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84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9144B-2ED3-4ACB-B66F-3C5E75B4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552863-1301-4D95-933C-084AD0AE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CDD0-1300-47CA-B268-9C909CC06F59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70C71B-F96E-462D-BEDB-8A7E7C76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D1195B-B6D7-464D-8D0A-E9BD0F1D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CF3A-FB08-4AB6-A953-D7D4BF29C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28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64DBBD-9F7F-4F33-9906-395516E4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CDD0-1300-47CA-B268-9C909CC06F59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9C346C-BBDB-4824-8DAE-7008405B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4DA406-8A92-469C-877A-22A2ADBC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CF3A-FB08-4AB6-A953-D7D4BF29C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91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94D99-D868-42DA-98E7-A48BFA4B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AA3935-BFD5-4704-8510-F6FFF6F0D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6F8832-0FA7-4472-925F-8C7D231F6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AA6266-926E-4217-AAD2-B6A0DB9B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CDD0-1300-47CA-B268-9C909CC06F59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7FBA55-890C-4E0E-A880-7EDE8430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C3862-0ABE-4832-B508-052E80A8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CF3A-FB08-4AB6-A953-D7D4BF29C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10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775B4-E5FA-4252-A77D-2C26FD0A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7C9EEA-B0F3-47B1-86E8-633977351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1B9275-244C-495F-94A4-1146382AB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4BC5B3-7A62-4E54-AA90-E6B153AC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CDD0-1300-47CA-B268-9C909CC06F59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5AA698-14CD-48D2-BFA1-3BCFFE18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2CE5F8-F8E5-4394-AF96-8EA3492B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CF3A-FB08-4AB6-A953-D7D4BF29C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95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28D210A-B700-4F61-AFB5-1ADC7BE1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D276FD-C1DD-4D9A-A8C9-9E1A15B2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582A98-0C58-4CB4-B48D-AA691A3A4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8CDD0-1300-47CA-B268-9C909CC06F59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85B41A-6077-471B-BB47-D0323DA4A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35A352-CDE5-4B00-B0C5-A4727EE52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0CF3A-FB08-4AB6-A953-D7D4BF29C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6CD5CCA-6DC1-414C-9921-1A0120F1A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9" y="185326"/>
            <a:ext cx="5580852" cy="11001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D81030D-37E9-46A3-B782-3ED61832C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38" y="1517197"/>
            <a:ext cx="3975653" cy="266549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04BF480-4D37-4B1D-B20A-31D5CF2A8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143" y="2027583"/>
            <a:ext cx="6317588" cy="140141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AFD257D-0A63-49D1-8BC0-D6171E717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635" y="3673942"/>
            <a:ext cx="3658151" cy="241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1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5E5D957-8A22-40D4-AF43-BAA841F16A5F}"/>
              </a:ext>
            </a:extLst>
          </p:cNvPr>
          <p:cNvSpPr txBox="1"/>
          <p:nvPr/>
        </p:nvSpPr>
        <p:spPr>
          <a:xfrm>
            <a:off x="636104" y="437319"/>
            <a:ext cx="1135711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4400" dirty="0"/>
              <a:t> Resultado Final:</a:t>
            </a:r>
          </a:p>
          <a:p>
            <a:pPr marL="2628900" lvl="5" indent="-342900">
              <a:buFont typeface="+mj-lt"/>
              <a:buAutoNum type="arabicPeriod"/>
            </a:pPr>
            <a:endParaRPr lang="pt-BR" sz="4400" dirty="0"/>
          </a:p>
          <a:p>
            <a:pPr marL="2628900" lvl="5" indent="-342900">
              <a:buFont typeface="+mj-lt"/>
              <a:buAutoNum type="arabicPeriod"/>
            </a:pPr>
            <a:endParaRPr lang="pt-BR" sz="4400" dirty="0"/>
          </a:p>
          <a:p>
            <a:pPr marL="342900" indent="-342900">
              <a:buFont typeface="+mj-lt"/>
              <a:buAutoNum type="arabicPeriod"/>
            </a:pPr>
            <a:r>
              <a:rPr lang="pt-BR" sz="4400" dirty="0"/>
              <a:t> Onde:</a:t>
            </a:r>
          </a:p>
          <a:p>
            <a:pPr marL="342900" indent="-342900">
              <a:buFont typeface="+mj-lt"/>
              <a:buAutoNum type="arabicPeriod"/>
            </a:pPr>
            <a:endParaRPr lang="pt-BR" sz="4400" dirty="0"/>
          </a:p>
          <a:p>
            <a:pPr marL="342900" indent="-342900">
              <a:buFont typeface="+mj-lt"/>
              <a:buAutoNum type="arabicPeriod"/>
            </a:pPr>
            <a:endParaRPr lang="pt-BR" sz="4400" dirty="0"/>
          </a:p>
          <a:p>
            <a:pPr marL="342900" indent="-342900">
              <a:buFont typeface="+mj-lt"/>
              <a:buAutoNum type="arabicPeriod"/>
            </a:pPr>
            <a:endParaRPr lang="pt-BR" sz="4400" dirty="0"/>
          </a:p>
          <a:p>
            <a:pPr marL="342900" indent="-342900">
              <a:buFont typeface="+mj-lt"/>
              <a:buAutoNum type="arabicPeriod"/>
            </a:pPr>
            <a:endParaRPr lang="pt-BR" sz="4400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93084A6-1B85-4DA1-ABAE-305E27AE9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1241149"/>
            <a:ext cx="6505575" cy="10096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1E3080A-8A2F-4CB2-9F07-41BCF4CB1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511" y="3330418"/>
            <a:ext cx="2686597" cy="97399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7F71579-07FC-4464-B31A-E48C9A065AB6}"/>
              </a:ext>
            </a:extLst>
          </p:cNvPr>
          <p:cNvSpPr txBox="1"/>
          <p:nvPr/>
        </p:nvSpPr>
        <p:spPr>
          <a:xfrm>
            <a:off x="5712310" y="3313828"/>
            <a:ext cx="3098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-&gt; velocidade de deposição;</a:t>
            </a:r>
          </a:p>
          <a:p>
            <a:r>
              <a:rPr lang="pt-BR" dirty="0"/>
              <a:t>-&gt; Ra: resistência aerodinâmica</a:t>
            </a:r>
          </a:p>
          <a:p>
            <a:r>
              <a:rPr lang="pt-BR" dirty="0"/>
              <a:t>-&gt; Rb: resistência </a:t>
            </a:r>
            <a:r>
              <a:rPr lang="pt-BR" dirty="0" err="1"/>
              <a:t>quasi</a:t>
            </a:r>
            <a:r>
              <a:rPr lang="pt-BR" dirty="0"/>
              <a:t>-laminar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5CA56C1-6C68-4570-B035-972C2BECD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511" y="4471211"/>
            <a:ext cx="1504063" cy="53258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D84A37-80C3-452A-9B7F-83C34CCB3E5C}"/>
              </a:ext>
            </a:extLst>
          </p:cNvPr>
          <p:cNvSpPr txBox="1"/>
          <p:nvPr/>
        </p:nvSpPr>
        <p:spPr>
          <a:xfrm>
            <a:off x="5712310" y="4425398"/>
            <a:ext cx="5436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-&gt; </a:t>
            </a:r>
            <a:r>
              <a:rPr lang="pt-BR" dirty="0" err="1"/>
              <a:t>Cds</a:t>
            </a:r>
            <a:r>
              <a:rPr lang="pt-BR" dirty="0"/>
              <a:t>: Coeficiente de Arrasto (1.2 x 10^-2 sobre a terra)</a:t>
            </a:r>
          </a:p>
          <a:p>
            <a:r>
              <a:rPr lang="pt-BR" dirty="0"/>
              <a:t>-&gt; U: Velocidade média do vento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340B599-4B1D-4B2A-8E3B-53A2F472B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792" y="5229685"/>
            <a:ext cx="2841245" cy="878477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89F4601-6C45-4DDE-8E81-4140E1588180}"/>
              </a:ext>
            </a:extLst>
          </p:cNvPr>
          <p:cNvSpPr txBox="1"/>
          <p:nvPr/>
        </p:nvSpPr>
        <p:spPr>
          <a:xfrm>
            <a:off x="5712310" y="5276206"/>
            <a:ext cx="628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-&gt; u*: velocidade de atrito (indicador de turbulência atmosférica)</a:t>
            </a:r>
          </a:p>
          <a:p>
            <a:r>
              <a:rPr lang="pt-BR" dirty="0"/>
              <a:t>-&gt; </a:t>
            </a:r>
            <a:r>
              <a:rPr lang="pt-BR" dirty="0" err="1"/>
              <a:t>Sc</a:t>
            </a:r>
            <a:r>
              <a:rPr lang="pt-BR" dirty="0"/>
              <a:t>: Número de Schmidt</a:t>
            </a:r>
          </a:p>
        </p:txBody>
      </p:sp>
    </p:spTree>
    <p:extLst>
      <p:ext uri="{BB962C8B-B14F-4D97-AF65-F5344CB8AC3E}">
        <p14:creationId xmlns:p14="http://schemas.microsoft.com/office/powerpoint/2010/main" val="149443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2379795-69B9-41C6-A9C7-3ED6ED8CD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01" y="749576"/>
            <a:ext cx="1285875" cy="8001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B4FA56B-6F1A-4B9F-B0A8-A2C0A7E83051}"/>
              </a:ext>
            </a:extLst>
          </p:cNvPr>
          <p:cNvSpPr txBox="1"/>
          <p:nvPr/>
        </p:nvSpPr>
        <p:spPr>
          <a:xfrm>
            <a:off x="3764240" y="687961"/>
            <a:ext cx="6310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-&gt; k = 0,41 (constante de Von </a:t>
            </a:r>
            <a:r>
              <a:rPr lang="pt-BR" dirty="0" err="1"/>
              <a:t>Karman</a:t>
            </a:r>
            <a:r>
              <a:rPr lang="pt-BR" dirty="0"/>
              <a:t>)</a:t>
            </a:r>
          </a:p>
          <a:p>
            <a:r>
              <a:rPr lang="pt-BR" dirty="0"/>
              <a:t>-&gt; h: altura de referência [m]</a:t>
            </a:r>
          </a:p>
          <a:p>
            <a:r>
              <a:rPr lang="pt-BR" dirty="0"/>
              <a:t>-&gt; </a:t>
            </a:r>
            <a:r>
              <a:rPr lang="pt-BR" dirty="0" err="1"/>
              <a:t>Zo</a:t>
            </a:r>
            <a:r>
              <a:rPr lang="pt-BR" dirty="0"/>
              <a:t> = 1: dimensão de rugosidade para caso de terrenos urbanos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1F47A7-23E7-4252-890E-EC0064695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57" y="1782624"/>
            <a:ext cx="962025" cy="6953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FEFF7A7-E4BB-47D9-B3E0-F6777CCD8FFE}"/>
              </a:ext>
            </a:extLst>
          </p:cNvPr>
          <p:cNvSpPr txBox="1"/>
          <p:nvPr/>
        </p:nvSpPr>
        <p:spPr>
          <a:xfrm>
            <a:off x="3764239" y="1782624"/>
            <a:ext cx="5378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-&gt; v = 1,81 x 10^(-5) m²/s (viscosidade cinemática do ar)</a:t>
            </a:r>
          </a:p>
          <a:p>
            <a:r>
              <a:rPr lang="pt-BR" dirty="0"/>
              <a:t>-&gt; D:  Coeficiente de Difusão Browniano [m²/s]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95AACB5-73CB-4376-A32F-4A431C64B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01" y="3211770"/>
            <a:ext cx="1152525" cy="619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D92F4FF-1230-49E6-9DF1-0CD26D895082}"/>
              </a:ext>
            </a:extLst>
          </p:cNvPr>
          <p:cNvSpPr txBox="1"/>
          <p:nvPr/>
        </p:nvSpPr>
        <p:spPr>
          <a:xfrm>
            <a:off x="3764239" y="2782669"/>
            <a:ext cx="47589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-&gt; k = 1,38 x 10^(-23) J/K: constante de </a:t>
            </a:r>
            <a:r>
              <a:rPr lang="pt-BR" dirty="0" err="1"/>
              <a:t>Boltzman</a:t>
            </a:r>
            <a:endParaRPr lang="pt-BR" dirty="0"/>
          </a:p>
          <a:p>
            <a:r>
              <a:rPr lang="pt-BR" dirty="0"/>
              <a:t>-&gt; T: temperatura do Ar</a:t>
            </a:r>
          </a:p>
          <a:p>
            <a:r>
              <a:rPr lang="pt-BR" dirty="0"/>
              <a:t>-&gt; </a:t>
            </a:r>
            <a:r>
              <a:rPr lang="pt-BR" dirty="0" err="1"/>
              <a:t>Cc</a:t>
            </a:r>
            <a:r>
              <a:rPr lang="pt-BR" dirty="0"/>
              <a:t> = 1: fator de correção de Cunningham</a:t>
            </a:r>
          </a:p>
          <a:p>
            <a:r>
              <a:rPr lang="pt-BR" dirty="0"/>
              <a:t>-&gt; u: viscosidade dinâmica do fluído</a:t>
            </a:r>
          </a:p>
          <a:p>
            <a:r>
              <a:rPr lang="pt-BR" dirty="0"/>
              <a:t>-&gt; </a:t>
            </a:r>
            <a:r>
              <a:rPr lang="pt-BR" dirty="0" err="1"/>
              <a:t>dp</a:t>
            </a:r>
            <a:r>
              <a:rPr lang="pt-BR" dirty="0"/>
              <a:t>: diâmetro da partícula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C66CC0D-FEC6-4A20-A368-8F8345179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801" y="4544180"/>
            <a:ext cx="1238250" cy="7715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281E951-4D68-4C4C-9AB1-143F55EA9AB7}"/>
              </a:ext>
            </a:extLst>
          </p:cNvPr>
          <p:cNvSpPr txBox="1"/>
          <p:nvPr/>
        </p:nvSpPr>
        <p:spPr>
          <a:xfrm>
            <a:off x="3764239" y="4544180"/>
            <a:ext cx="3399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-&gt; </a:t>
            </a:r>
            <a:r>
              <a:rPr lang="pt-BR" dirty="0" err="1"/>
              <a:t>Vs</a:t>
            </a:r>
            <a:r>
              <a:rPr lang="pt-BR" dirty="0"/>
              <a:t>: Velocidade de </a:t>
            </a:r>
            <a:r>
              <a:rPr lang="pt-BR" dirty="0" err="1"/>
              <a:t>Sedmentação</a:t>
            </a:r>
            <a:endParaRPr lang="pt-BR" dirty="0"/>
          </a:p>
          <a:p>
            <a:r>
              <a:rPr lang="pt-BR" dirty="0"/>
              <a:t>-&gt; g: aceleração gravitacional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FF57F8F-B61B-45BC-A0B0-DAA1F59F6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801" y="5527307"/>
            <a:ext cx="1815965" cy="65344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FB2F5C-A1C2-4905-A241-C36952279DB7}"/>
              </a:ext>
            </a:extLst>
          </p:cNvPr>
          <p:cNvSpPr txBox="1"/>
          <p:nvPr/>
        </p:nvSpPr>
        <p:spPr>
          <a:xfrm>
            <a:off x="3764239" y="5476277"/>
            <a:ext cx="3681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-&gt; </a:t>
            </a:r>
            <a:r>
              <a:rPr lang="pt-BR" dirty="0" err="1"/>
              <a:t>Dp</a:t>
            </a:r>
            <a:r>
              <a:rPr lang="pt-BR" dirty="0"/>
              <a:t>: diâmetro da partícula esférica</a:t>
            </a:r>
          </a:p>
          <a:p>
            <a:r>
              <a:rPr lang="pt-BR" dirty="0"/>
              <a:t>-&gt; Pp: densidade da partícula [kg/m³]</a:t>
            </a:r>
          </a:p>
        </p:txBody>
      </p:sp>
    </p:spTree>
    <p:extLst>
      <p:ext uri="{BB962C8B-B14F-4D97-AF65-F5344CB8AC3E}">
        <p14:creationId xmlns:p14="http://schemas.microsoft.com/office/powerpoint/2010/main" val="2507539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199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Gloriano</dc:creator>
  <cp:lastModifiedBy>Guilherme Gloriano</cp:lastModifiedBy>
  <cp:revision>4</cp:revision>
  <dcterms:created xsi:type="dcterms:W3CDTF">2020-03-20T01:34:48Z</dcterms:created>
  <dcterms:modified xsi:type="dcterms:W3CDTF">2020-03-20T02:10:49Z</dcterms:modified>
</cp:coreProperties>
</file>