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6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4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4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4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A7DE-5E3C-4C81-8AF0-317949F7B911}" type="datetimeFigureOut">
              <a:rPr lang="fr-FR" smtClean="0"/>
              <a:t>13/03/2015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808A-8EAF-4E91-91D1-55F786E13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923928" y="188640"/>
            <a:ext cx="1188132" cy="585356"/>
            <a:chOff x="1043608" y="1196752"/>
            <a:chExt cx="1188132" cy="585356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43608" y="1196752"/>
              <a:ext cx="1188132" cy="585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151620" y="1304764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bg1"/>
                  </a:solidFill>
                </a:rPr>
                <a:t>Vendors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825806" y="1268760"/>
            <a:ext cx="3384376" cy="1368152"/>
            <a:chOff x="1727684" y="1916832"/>
            <a:chExt cx="3384376" cy="1368152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727684" y="1916832"/>
              <a:ext cx="3384376" cy="13681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873628" y="1988840"/>
              <a:ext cx="305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bg1"/>
                  </a:solidFill>
                </a:rPr>
                <a:t>Root</a:t>
              </a:r>
              <a:r>
                <a:rPr lang="fr-FR" dirty="0" smtClean="0">
                  <a:solidFill>
                    <a:schemeClr val="bg1"/>
                  </a:solidFill>
                </a:rPr>
                <a:t> Domain </a:t>
              </a:r>
              <a:r>
                <a:rPr lang="fr-FR" dirty="0" err="1" smtClean="0">
                  <a:solidFill>
                    <a:schemeClr val="bg1"/>
                  </a:solidFill>
                </a:rPr>
                <a:t>Operator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7514" y="2358172"/>
              <a:ext cx="1156493" cy="7827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Stored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Knowledge</a:t>
              </a:r>
              <a:endParaRPr lang="fr-FR" sz="14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51148" y="2963536"/>
            <a:ext cx="3384376" cy="2088231"/>
            <a:chOff x="988021" y="3717031"/>
            <a:chExt cx="3384376" cy="2088231"/>
          </a:xfrm>
        </p:grpSpPr>
        <p:grpSp>
          <p:nvGrpSpPr>
            <p:cNvPr id="13" name="Groupe 12"/>
            <p:cNvGrpSpPr/>
            <p:nvPr/>
          </p:nvGrpSpPr>
          <p:grpSpPr>
            <a:xfrm>
              <a:off x="988021" y="3717031"/>
              <a:ext cx="3384376" cy="2088231"/>
              <a:chOff x="1727684" y="1916832"/>
              <a:chExt cx="3384376" cy="120231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1727684" y="1916832"/>
                <a:ext cx="3384376" cy="120231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873628" y="1988840"/>
                <a:ext cx="3058412" cy="21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Domain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Operator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067794" y="2267745"/>
                <a:ext cx="1199678" cy="7462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1366492" y="4326511"/>
              <a:ext cx="1161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</a:rPr>
                <a:t>Consumer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Operator</a:t>
              </a:r>
              <a:r>
                <a:rPr lang="fr-FR" sz="1600" dirty="0" smtClean="0">
                  <a:solidFill>
                    <a:schemeClr val="bg1"/>
                  </a:solidFill>
                </a:rPr>
                <a:t> A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568566" y="2963537"/>
            <a:ext cx="3384376" cy="2088230"/>
            <a:chOff x="988021" y="3717033"/>
            <a:chExt cx="3384376" cy="2088230"/>
          </a:xfrm>
        </p:grpSpPr>
        <p:grpSp>
          <p:nvGrpSpPr>
            <p:cNvPr id="27" name="Groupe 26"/>
            <p:cNvGrpSpPr/>
            <p:nvPr/>
          </p:nvGrpSpPr>
          <p:grpSpPr>
            <a:xfrm>
              <a:off x="988021" y="3717033"/>
              <a:ext cx="3384376" cy="2088230"/>
              <a:chOff x="1727684" y="1916832"/>
              <a:chExt cx="3384376" cy="1202314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1727684" y="1916832"/>
                <a:ext cx="3384376" cy="1202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873628" y="1988840"/>
                <a:ext cx="3058412" cy="21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Domain </a:t>
                </a:r>
                <a:r>
                  <a:rPr lang="fr-FR" dirty="0" err="1" smtClean="0">
                    <a:solidFill>
                      <a:schemeClr val="bg1"/>
                    </a:solidFill>
                  </a:rPr>
                  <a:t>Operator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67794" y="2267942"/>
                <a:ext cx="1199678" cy="746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1366492" y="4326512"/>
              <a:ext cx="1161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</a:rPr>
                <a:t>Consumer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Operator</a:t>
              </a:r>
              <a:r>
                <a:rPr lang="fr-FR" sz="1600" dirty="0" smtClean="0">
                  <a:solidFill>
                    <a:schemeClr val="bg1"/>
                  </a:solidFill>
                </a:rPr>
                <a:t> B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Connecteur droit avec flèche 41"/>
          <p:cNvCxnSpPr>
            <a:stCxn id="5" idx="2"/>
            <a:endCxn id="8" idx="0"/>
          </p:cNvCxnSpPr>
          <p:nvPr/>
        </p:nvCxnSpPr>
        <p:spPr>
          <a:xfrm>
            <a:off x="4517994" y="773996"/>
            <a:ext cx="0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14" idx="3"/>
            <a:endCxn id="8" idx="2"/>
          </p:cNvCxnSpPr>
          <p:nvPr/>
        </p:nvCxnSpPr>
        <p:spPr>
          <a:xfrm flipV="1">
            <a:off x="4035524" y="2636912"/>
            <a:ext cx="482470" cy="137074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29" idx="1"/>
            <a:endCxn id="8" idx="2"/>
          </p:cNvCxnSpPr>
          <p:nvPr/>
        </p:nvCxnSpPr>
        <p:spPr>
          <a:xfrm rot="10800000">
            <a:off x="4517994" y="2636912"/>
            <a:ext cx="1050572" cy="137074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640203" y="867489"/>
            <a:ext cx="220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Provide</a:t>
            </a:r>
            <a:r>
              <a:rPr lang="fr-FR" sz="1400" dirty="0" smtClean="0"/>
              <a:t> </a:t>
            </a:r>
            <a:r>
              <a:rPr lang="fr-FR" sz="1400" dirty="0" err="1" smtClean="0"/>
              <a:t>knowledge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4612584" y="2775972"/>
            <a:ext cx="1101926" cy="52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Request</a:t>
            </a:r>
            <a:endParaRPr lang="fr-FR" sz="1400" dirty="0" smtClean="0"/>
          </a:p>
          <a:p>
            <a:r>
              <a:rPr lang="fr-FR" sz="1400" dirty="0" err="1" smtClean="0"/>
              <a:t>knowledge</a:t>
            </a:r>
            <a:endParaRPr lang="fr-FR" sz="1400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190936" y="4581128"/>
            <a:ext cx="371774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993525" y="4581128"/>
            <a:ext cx="1575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Negotiate</a:t>
            </a:r>
            <a:r>
              <a:rPr lang="fr-FR" sz="1400" dirty="0" smtClean="0"/>
              <a:t> sharing</a:t>
            </a:r>
            <a:endParaRPr lang="fr-FR" sz="1400" dirty="0"/>
          </a:p>
        </p:txBody>
      </p:sp>
      <p:cxnSp>
        <p:nvCxnSpPr>
          <p:cNvPr id="53" name="Connecteur en arc 52"/>
          <p:cNvCxnSpPr>
            <a:stCxn id="39" idx="0"/>
          </p:cNvCxnSpPr>
          <p:nvPr/>
        </p:nvCxnSpPr>
        <p:spPr>
          <a:xfrm rot="5400000" flipH="1" flipV="1">
            <a:off x="1091657" y="5029877"/>
            <a:ext cx="524970" cy="2430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/>
          <p:cNvCxnSpPr>
            <a:stCxn id="51" idx="0"/>
            <a:endCxn id="16" idx="2"/>
          </p:cNvCxnSpPr>
          <p:nvPr/>
        </p:nvCxnSpPr>
        <p:spPr>
          <a:xfrm rot="16200000" flipV="1">
            <a:off x="2215686" y="4244571"/>
            <a:ext cx="576065" cy="1825241"/>
          </a:xfrm>
          <a:prstGeom prst="curvedConnector3">
            <a:avLst>
              <a:gd name="adj1" fmla="val 275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513104" y="5268373"/>
            <a:ext cx="2943553" cy="1328979"/>
            <a:chOff x="513104" y="5268373"/>
            <a:chExt cx="2943553" cy="1328979"/>
          </a:xfrm>
        </p:grpSpPr>
        <p:grpSp>
          <p:nvGrpSpPr>
            <p:cNvPr id="45" name="Groupe 44"/>
            <p:cNvGrpSpPr/>
            <p:nvPr/>
          </p:nvGrpSpPr>
          <p:grpSpPr>
            <a:xfrm>
              <a:off x="513104" y="5268373"/>
              <a:ext cx="2943553" cy="1328979"/>
              <a:chOff x="3041830" y="5445225"/>
              <a:chExt cx="2070230" cy="1224136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3041830" y="5445225"/>
                <a:ext cx="2070230" cy="1224136"/>
                <a:chOff x="1043608" y="1192949"/>
                <a:chExt cx="1188132" cy="589159"/>
              </a:xfrm>
            </p:grpSpPr>
            <p:sp>
              <p:nvSpPr>
                <p:cNvPr id="66" name="Rectangle à coins arrondis 65"/>
                <p:cNvSpPr/>
                <p:nvPr/>
              </p:nvSpPr>
              <p:spPr>
                <a:xfrm>
                  <a:off x="1043608" y="1196752"/>
                  <a:ext cx="1188132" cy="58535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67" name="ZoneTexte 66"/>
                <p:cNvSpPr txBox="1"/>
                <p:nvPr/>
              </p:nvSpPr>
              <p:spPr>
                <a:xfrm>
                  <a:off x="1082436" y="1192949"/>
                  <a:ext cx="972108" cy="122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Consumers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5" name="Picture 4" descr="C:\Users\Guillaume\Desktop\2015-02-28 11_18_03-main (1).pdf - Adobe Acrobat Pr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1845" y="5889678"/>
                <a:ext cx="339378" cy="42602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</p:grpSp>
        <p:grpSp>
          <p:nvGrpSpPr>
            <p:cNvPr id="46" name="Groupe 45"/>
            <p:cNvGrpSpPr/>
            <p:nvPr/>
          </p:nvGrpSpPr>
          <p:grpSpPr>
            <a:xfrm>
              <a:off x="1482675" y="5485305"/>
              <a:ext cx="1740716" cy="1040039"/>
              <a:chOff x="1350623" y="5301208"/>
              <a:chExt cx="2070230" cy="1224136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350623" y="5301208"/>
                <a:ext cx="2070230" cy="1224136"/>
                <a:chOff x="2501770" y="5445224"/>
                <a:chExt cx="2070230" cy="1224136"/>
              </a:xfrm>
            </p:grpSpPr>
            <p:grpSp>
              <p:nvGrpSpPr>
                <p:cNvPr id="59" name="Groupe 58"/>
                <p:cNvGrpSpPr/>
                <p:nvPr/>
              </p:nvGrpSpPr>
              <p:grpSpPr>
                <a:xfrm>
                  <a:off x="2501770" y="5445224"/>
                  <a:ext cx="2070230" cy="1224136"/>
                  <a:chOff x="1043608" y="1192949"/>
                  <a:chExt cx="1188132" cy="589159"/>
                </a:xfrm>
              </p:grpSpPr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1043608" y="1196752"/>
                    <a:ext cx="1188132" cy="585356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 dirty="0"/>
                  </a:p>
                </p:txBody>
              </p: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1082436" y="1192949"/>
                    <a:ext cx="972108" cy="156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 smtClean="0">
                        <a:solidFill>
                          <a:schemeClr val="bg1"/>
                        </a:solidFill>
                      </a:rPr>
                      <a:t>Aggregator</a:t>
                    </a:r>
                    <a:endParaRPr lang="fr-FR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60" name="Picture 3" descr="C:\Users\Guillaume\Desktop\Sans titr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3281" y="5983509"/>
                  <a:ext cx="935379" cy="6138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Guillaume\Desktop\Sans titr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880" y="5983509"/>
                  <a:ext cx="935379" cy="6138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7" name="Picture 5" descr="C:\Users\Guillaume\Documents\work\Master Arbeit\latex\images\mobile_devic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877" y="5333443"/>
                <a:ext cx="556231" cy="39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8" name="Connecteur droit 57"/>
              <p:cNvCxnSpPr/>
              <p:nvPr/>
            </p:nvCxnSpPr>
            <p:spPr>
              <a:xfrm>
                <a:off x="1350623" y="5776689"/>
                <a:ext cx="207023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60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3646393" y="44624"/>
            <a:ext cx="999020" cy="497324"/>
            <a:chOff x="1043608" y="1196752"/>
            <a:chExt cx="1188132" cy="585356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43608" y="1196752"/>
              <a:ext cx="1188132" cy="5853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151620" y="1304764"/>
              <a:ext cx="972108" cy="32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solidFill>
                    <a:schemeClr val="bg1"/>
                  </a:solidFill>
                </a:rPr>
                <a:t>Vendors</a:t>
              </a:r>
              <a:endParaRPr lang="fr-F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894534" y="2247059"/>
            <a:ext cx="2845692" cy="2098482"/>
            <a:chOff x="988021" y="3717031"/>
            <a:chExt cx="3384376" cy="2088231"/>
          </a:xfrm>
        </p:grpSpPr>
        <p:grpSp>
          <p:nvGrpSpPr>
            <p:cNvPr id="13" name="Groupe 12"/>
            <p:cNvGrpSpPr/>
            <p:nvPr/>
          </p:nvGrpSpPr>
          <p:grpSpPr>
            <a:xfrm>
              <a:off x="988021" y="3717031"/>
              <a:ext cx="3384376" cy="2088231"/>
              <a:chOff x="1727684" y="1916832"/>
              <a:chExt cx="3384376" cy="1202315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1727684" y="1916832"/>
                <a:ext cx="3384376" cy="120231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873628" y="1988840"/>
                <a:ext cx="3058412" cy="1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solidFill>
                      <a:schemeClr val="bg1"/>
                    </a:solidFill>
                  </a:rPr>
                  <a:t>Domain </a:t>
                </a:r>
                <a:r>
                  <a:rPr lang="fr-FR" sz="1200" dirty="0" err="1" smtClean="0">
                    <a:solidFill>
                      <a:schemeClr val="bg1"/>
                    </a:solidFill>
                  </a:rPr>
                  <a:t>Operator</a:t>
                </a:r>
                <a:endParaRPr lang="fr-F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067794" y="2267745"/>
                <a:ext cx="1199678" cy="7462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1366493" y="4326511"/>
              <a:ext cx="1161317" cy="50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Consumer </a:t>
              </a:r>
              <a:r>
                <a:rPr lang="fr-FR" sz="1100" dirty="0" err="1" smtClean="0">
                  <a:solidFill>
                    <a:schemeClr val="bg1"/>
                  </a:solidFill>
                </a:rPr>
                <a:t>Operator</a:t>
              </a:r>
              <a:r>
                <a:rPr lang="fr-FR" sz="1100" dirty="0" smtClean="0">
                  <a:solidFill>
                    <a:schemeClr val="bg1"/>
                  </a:solidFill>
                </a:rPr>
                <a:t> A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029258" y="2242848"/>
            <a:ext cx="2845692" cy="2102693"/>
            <a:chOff x="988021" y="3717033"/>
            <a:chExt cx="3384376" cy="2088230"/>
          </a:xfrm>
        </p:grpSpPr>
        <p:grpSp>
          <p:nvGrpSpPr>
            <p:cNvPr id="27" name="Groupe 26"/>
            <p:cNvGrpSpPr/>
            <p:nvPr/>
          </p:nvGrpSpPr>
          <p:grpSpPr>
            <a:xfrm>
              <a:off x="988021" y="3717033"/>
              <a:ext cx="3384376" cy="2088230"/>
              <a:chOff x="1727684" y="1916832"/>
              <a:chExt cx="3384376" cy="1202314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1727684" y="1916832"/>
                <a:ext cx="3384376" cy="1202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873628" y="1988840"/>
                <a:ext cx="3058412" cy="1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solidFill>
                      <a:schemeClr val="bg1"/>
                    </a:solidFill>
                  </a:rPr>
                  <a:t>Domain </a:t>
                </a:r>
                <a:r>
                  <a:rPr lang="fr-FR" sz="1200" dirty="0" err="1" smtClean="0">
                    <a:solidFill>
                      <a:schemeClr val="bg1"/>
                    </a:solidFill>
                  </a:rPr>
                  <a:t>Operator</a:t>
                </a:r>
                <a:endParaRPr lang="fr-FR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67794" y="2267942"/>
                <a:ext cx="1199678" cy="746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 dirty="0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1366493" y="4326512"/>
              <a:ext cx="1161317" cy="50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Consumer </a:t>
              </a:r>
              <a:r>
                <a:rPr lang="fr-FR" sz="1100" dirty="0" err="1" smtClean="0">
                  <a:solidFill>
                    <a:schemeClr val="bg1"/>
                  </a:solidFill>
                </a:rPr>
                <a:t>Operator</a:t>
              </a:r>
              <a:r>
                <a:rPr lang="fr-FR" sz="1100" dirty="0" smtClean="0">
                  <a:solidFill>
                    <a:schemeClr val="bg1"/>
                  </a:solidFill>
                </a:rPr>
                <a:t> B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Connecteur droit avec flèche 41"/>
          <p:cNvCxnSpPr>
            <a:stCxn id="5" idx="2"/>
            <a:endCxn id="8" idx="0"/>
          </p:cNvCxnSpPr>
          <p:nvPr/>
        </p:nvCxnSpPr>
        <p:spPr>
          <a:xfrm>
            <a:off x="4145903" y="541948"/>
            <a:ext cx="0" cy="35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14" idx="3"/>
            <a:endCxn id="8" idx="2"/>
          </p:cNvCxnSpPr>
          <p:nvPr/>
        </p:nvCxnSpPr>
        <p:spPr>
          <a:xfrm flipV="1">
            <a:off x="3740226" y="2063522"/>
            <a:ext cx="405677" cy="123277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29" idx="1"/>
            <a:endCxn id="8" idx="2"/>
          </p:cNvCxnSpPr>
          <p:nvPr/>
        </p:nvCxnSpPr>
        <p:spPr>
          <a:xfrm rot="10800000">
            <a:off x="4145904" y="2063523"/>
            <a:ext cx="883355" cy="123067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248660" y="621381"/>
            <a:ext cx="1853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Provide</a:t>
            </a:r>
            <a:r>
              <a:rPr lang="fr-FR" sz="1050" dirty="0" smtClean="0"/>
              <a:t> </a:t>
            </a:r>
            <a:r>
              <a:rPr lang="fr-FR" sz="1050" dirty="0" err="1" smtClean="0"/>
              <a:t>knowledge</a:t>
            </a:r>
            <a:endParaRPr lang="fr-FR" sz="1050" dirty="0"/>
          </a:p>
        </p:txBody>
      </p:sp>
      <p:sp>
        <p:nvSpPr>
          <p:cNvPr id="52" name="ZoneTexte 51"/>
          <p:cNvSpPr txBox="1"/>
          <p:nvPr/>
        </p:nvSpPr>
        <p:spPr>
          <a:xfrm>
            <a:off x="4225437" y="2242848"/>
            <a:ext cx="926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Request</a:t>
            </a:r>
            <a:endParaRPr lang="fr-FR" sz="1050" dirty="0" smtClean="0"/>
          </a:p>
          <a:p>
            <a:r>
              <a:rPr lang="fr-FR" sz="1050" dirty="0" err="1" smtClean="0"/>
              <a:t>knowledge</a:t>
            </a:r>
            <a:endParaRPr lang="fr-FR" sz="1050" dirty="0"/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2189237" y="3557212"/>
            <a:ext cx="31259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714834" y="3531812"/>
            <a:ext cx="1324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err="1" smtClean="0"/>
              <a:t>Negotiate</a:t>
            </a:r>
            <a:r>
              <a:rPr lang="fr-FR" sz="1050" dirty="0" smtClean="0"/>
              <a:t> sharing</a:t>
            </a:r>
            <a:endParaRPr lang="fr-FR" sz="105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2303054" y="2614131"/>
            <a:ext cx="1343340" cy="838192"/>
            <a:chOff x="6913858" y="1640100"/>
            <a:chExt cx="1374612" cy="1274876"/>
          </a:xfrm>
        </p:grpSpPr>
        <p:sp>
          <p:nvSpPr>
            <p:cNvPr id="60" name="Rectangle 59"/>
            <p:cNvSpPr/>
            <p:nvPr/>
          </p:nvSpPr>
          <p:spPr>
            <a:xfrm>
              <a:off x="6913859" y="1640100"/>
              <a:ext cx="1374611" cy="388646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pPr algn="ctr"/>
              <a:r>
                <a:rPr lang="fr-FR" sz="1000" dirty="0" smtClean="0"/>
                <a:t>User Directory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913858" y="2028746"/>
              <a:ext cx="1374612" cy="88623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 smtClean="0"/>
                <a:t>-Domain </a:t>
              </a:r>
              <a:r>
                <a:rPr lang="fr-FR" sz="1000" dirty="0" err="1" smtClean="0"/>
                <a:t>Operator</a:t>
              </a:r>
              <a:endParaRPr lang="fr-FR" sz="1000" dirty="0" smtClean="0"/>
            </a:p>
            <a:p>
              <a:r>
                <a:rPr lang="fr-FR" sz="1000" dirty="0" smtClean="0"/>
                <a:t>- </a:t>
              </a:r>
              <a:r>
                <a:rPr lang="fr-FR" sz="1000" dirty="0" err="1" smtClean="0"/>
                <a:t>Consumers</a:t>
              </a:r>
              <a:endParaRPr lang="fr-FR" sz="1000" dirty="0" smtClean="0"/>
            </a:p>
            <a:p>
              <a:r>
                <a:rPr lang="fr-FR" sz="1000" dirty="0" smtClean="0"/>
                <a:t>- </a:t>
              </a:r>
              <a:r>
                <a:rPr lang="fr-FR" sz="1000" dirty="0" err="1" smtClean="0"/>
                <a:t>Aggregators</a:t>
              </a:r>
              <a:endParaRPr lang="fr-FR" sz="1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723057" y="901126"/>
            <a:ext cx="2845692" cy="1162396"/>
            <a:chOff x="2825806" y="1196752"/>
            <a:chExt cx="3384376" cy="1368152"/>
          </a:xfrm>
        </p:grpSpPr>
        <p:grpSp>
          <p:nvGrpSpPr>
            <p:cNvPr id="12" name="Groupe 11"/>
            <p:cNvGrpSpPr/>
            <p:nvPr/>
          </p:nvGrpSpPr>
          <p:grpSpPr>
            <a:xfrm>
              <a:off x="2825806" y="1196752"/>
              <a:ext cx="3384376" cy="1368152"/>
              <a:chOff x="1727684" y="1916832"/>
              <a:chExt cx="3384376" cy="1368152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1727684" y="1916832"/>
                <a:ext cx="3384376" cy="13681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1873628" y="1988840"/>
                <a:ext cx="3058412" cy="3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chemeClr val="bg1"/>
                    </a:solidFill>
                  </a:rPr>
                  <a:t>Root</a:t>
                </a:r>
                <a:r>
                  <a:rPr lang="fr-FR" sz="1200" dirty="0" smtClean="0">
                    <a:solidFill>
                      <a:schemeClr val="bg1"/>
                    </a:solidFill>
                  </a:rPr>
                  <a:t> Domain </a:t>
                </a:r>
                <a:r>
                  <a:rPr lang="fr-FR" sz="1200" dirty="0" err="1" smtClean="0">
                    <a:solidFill>
                      <a:schemeClr val="bg1"/>
                    </a:solidFill>
                  </a:rPr>
                  <a:t>Operator</a:t>
                </a:r>
                <a:endParaRPr lang="fr-F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3010970" y="1628800"/>
              <a:ext cx="1374612" cy="841933"/>
              <a:chOff x="6913858" y="1640100"/>
              <a:chExt cx="1374612" cy="10597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913859" y="1640100"/>
                <a:ext cx="1374611" cy="38864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 algn="ctr"/>
                <a:r>
                  <a:rPr lang="fr-FR" sz="1000" dirty="0" smtClean="0"/>
                  <a:t>User Directory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13858" y="2028746"/>
                <a:ext cx="1374612" cy="671149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 smtClean="0"/>
                  <a:t>- Domain </a:t>
                </a:r>
                <a:r>
                  <a:rPr lang="fr-FR" sz="1000" dirty="0" err="1" smtClean="0"/>
                  <a:t>Operator</a:t>
                </a:r>
                <a:endParaRPr lang="fr-FR" sz="1000" dirty="0" smtClean="0"/>
              </a:p>
              <a:p>
                <a:r>
                  <a:rPr lang="fr-FR" sz="1000" dirty="0" smtClean="0"/>
                  <a:t>- </a:t>
                </a:r>
                <a:r>
                  <a:rPr lang="fr-FR" sz="1000" dirty="0" err="1" smtClean="0"/>
                  <a:t>Vendors</a:t>
                </a:r>
                <a:endParaRPr lang="fr-FR" sz="1000" dirty="0"/>
              </a:p>
            </p:txBody>
          </p:sp>
        </p:grpSp>
        <p:grpSp>
          <p:nvGrpSpPr>
            <p:cNvPr id="63" name="Groupe 62"/>
            <p:cNvGrpSpPr/>
            <p:nvPr/>
          </p:nvGrpSpPr>
          <p:grpSpPr>
            <a:xfrm>
              <a:off x="4660706" y="1628800"/>
              <a:ext cx="1374612" cy="841933"/>
              <a:chOff x="6913858" y="1640100"/>
              <a:chExt cx="1374612" cy="105979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913859" y="1640100"/>
                <a:ext cx="1374611" cy="388646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 algn="ctr"/>
                <a:r>
                  <a:rPr lang="fr-FR" sz="1000" dirty="0" err="1" smtClean="0"/>
                  <a:t>DeviceDirectory</a:t>
                </a:r>
                <a:endParaRPr lang="fr-FR" sz="1000" dirty="0" smtClean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13858" y="2028746"/>
                <a:ext cx="1374612" cy="671149"/>
              </a:xfrm>
              <a:prstGeom prst="rect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000" dirty="0" smtClean="0"/>
                  <a:t>Stores </a:t>
                </a:r>
                <a:r>
                  <a:rPr lang="fr-FR" sz="1000" dirty="0" err="1" smtClean="0"/>
                  <a:t>knowledge</a:t>
                </a:r>
                <a:r>
                  <a:rPr lang="fr-FR" sz="1000" dirty="0" smtClean="0"/>
                  <a:t> about </a:t>
                </a:r>
                <a:r>
                  <a:rPr lang="fr-FR" sz="1000" dirty="0" err="1" smtClean="0"/>
                  <a:t>devices</a:t>
                </a:r>
                <a:endParaRPr lang="fr-FR" sz="1000" dirty="0"/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6511805" y="2614131"/>
            <a:ext cx="1285807" cy="860485"/>
            <a:chOff x="6913858" y="1640100"/>
            <a:chExt cx="1374612" cy="1274876"/>
          </a:xfrm>
        </p:grpSpPr>
        <p:sp>
          <p:nvSpPr>
            <p:cNvPr id="67" name="Rectangle 66"/>
            <p:cNvSpPr/>
            <p:nvPr/>
          </p:nvSpPr>
          <p:spPr>
            <a:xfrm>
              <a:off x="6913859" y="1640100"/>
              <a:ext cx="1374611" cy="388646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pPr algn="ctr"/>
              <a:r>
                <a:rPr lang="fr-FR" sz="1000" dirty="0" smtClean="0"/>
                <a:t>User Directory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13858" y="2028746"/>
              <a:ext cx="1374612" cy="88623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 smtClean="0"/>
                <a:t>-Domain </a:t>
              </a:r>
              <a:r>
                <a:rPr lang="fr-FR" sz="1000" dirty="0" err="1" smtClean="0"/>
                <a:t>Operator</a:t>
              </a:r>
              <a:endParaRPr lang="fr-FR" sz="1000" dirty="0" smtClean="0"/>
            </a:p>
            <a:p>
              <a:r>
                <a:rPr lang="fr-FR" sz="1000" dirty="0" smtClean="0"/>
                <a:t>- </a:t>
              </a:r>
              <a:r>
                <a:rPr lang="fr-FR" sz="1000" dirty="0" err="1" smtClean="0"/>
                <a:t>Consumers</a:t>
              </a:r>
              <a:endParaRPr lang="fr-FR" sz="1000" dirty="0" smtClean="0"/>
            </a:p>
            <a:p>
              <a:r>
                <a:rPr lang="fr-FR" sz="1000" dirty="0" smtClean="0"/>
                <a:t>- </a:t>
              </a:r>
              <a:r>
                <a:rPr lang="fr-FR" sz="1000" dirty="0" err="1" smtClean="0"/>
                <a:t>Aggregators</a:t>
              </a:r>
              <a:endParaRPr lang="fr-FR" sz="1000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13104" y="5268373"/>
            <a:ext cx="2943553" cy="1328979"/>
            <a:chOff x="513104" y="5268373"/>
            <a:chExt cx="2943553" cy="1328979"/>
          </a:xfrm>
        </p:grpSpPr>
        <p:grpSp>
          <p:nvGrpSpPr>
            <p:cNvPr id="34" name="Groupe 33"/>
            <p:cNvGrpSpPr/>
            <p:nvPr/>
          </p:nvGrpSpPr>
          <p:grpSpPr>
            <a:xfrm>
              <a:off x="513104" y="5268373"/>
              <a:ext cx="2943553" cy="1328979"/>
              <a:chOff x="3041830" y="5445225"/>
              <a:chExt cx="2070230" cy="1224136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3041830" y="5445225"/>
                <a:ext cx="2070230" cy="1224136"/>
                <a:chOff x="1043608" y="1192949"/>
                <a:chExt cx="1188132" cy="589159"/>
              </a:xfrm>
            </p:grpSpPr>
            <p:sp>
              <p:nvSpPr>
                <p:cNvPr id="39" name="Rectangle à coins arrondis 38"/>
                <p:cNvSpPr/>
                <p:nvPr/>
              </p:nvSpPr>
              <p:spPr>
                <a:xfrm>
                  <a:off x="1043608" y="1196752"/>
                  <a:ext cx="1188132" cy="58535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 dirty="0"/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1082436" y="1192949"/>
                  <a:ext cx="972108" cy="122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Consumers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028" name="Picture 4" descr="C:\Users\Guillaume\Desktop\2015-02-28 11_18_03-main (1).pdf - Adobe Acrobat Pr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1845" y="5889678"/>
                <a:ext cx="339378" cy="42602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</p:grpSp>
        <p:grpSp>
          <p:nvGrpSpPr>
            <p:cNvPr id="74" name="Groupe 73"/>
            <p:cNvGrpSpPr/>
            <p:nvPr/>
          </p:nvGrpSpPr>
          <p:grpSpPr>
            <a:xfrm>
              <a:off x="1482675" y="5485305"/>
              <a:ext cx="1740716" cy="1040039"/>
              <a:chOff x="1350623" y="5301208"/>
              <a:chExt cx="2070230" cy="1224136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1350623" y="5301208"/>
                <a:ext cx="2070230" cy="1224136"/>
                <a:chOff x="2501770" y="5445224"/>
                <a:chExt cx="2070230" cy="1224136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2501770" y="5445224"/>
                  <a:ext cx="2070230" cy="1224136"/>
                  <a:chOff x="1043608" y="1192949"/>
                  <a:chExt cx="1188132" cy="589159"/>
                </a:xfrm>
              </p:grpSpPr>
              <p:sp>
                <p:nvSpPr>
                  <p:cNvPr id="49" name="Rectangle à coins arrondis 48"/>
                  <p:cNvSpPr/>
                  <p:nvPr/>
                </p:nvSpPr>
                <p:spPr>
                  <a:xfrm>
                    <a:off x="1043608" y="1196752"/>
                    <a:ext cx="1188132" cy="585356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 dirty="0"/>
                  </a:p>
                </p:txBody>
              </p:sp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1082436" y="1192949"/>
                    <a:ext cx="972108" cy="156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 smtClean="0">
                        <a:solidFill>
                          <a:schemeClr val="bg1"/>
                        </a:solidFill>
                      </a:rPr>
                      <a:t>Aggregator</a:t>
                    </a:r>
                    <a:endParaRPr lang="fr-FR" sz="12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1027" name="Picture 3" descr="C:\Users\Guillaume\Desktop\Sans titr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3281" y="5983509"/>
                  <a:ext cx="935379" cy="6138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3" descr="C:\Users\Guillaume\Desktop\Sans titr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880" y="5983509"/>
                  <a:ext cx="935379" cy="6138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9" name="Picture 5" descr="C:\Users\Guillaume\Documents\work\Master Arbeit\latex\images\mobile_devic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877" y="5333443"/>
                <a:ext cx="556231" cy="39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2" name="Connecteur droit 71"/>
              <p:cNvCxnSpPr/>
              <p:nvPr/>
            </p:nvCxnSpPr>
            <p:spPr>
              <a:xfrm>
                <a:off x="1350623" y="5776689"/>
                <a:ext cx="2070230" cy="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Connecteur en arc 52"/>
          <p:cNvCxnSpPr>
            <a:stCxn id="1028" idx="1"/>
            <a:endCxn id="16" idx="2"/>
          </p:cNvCxnSpPr>
          <p:nvPr/>
        </p:nvCxnSpPr>
        <p:spPr>
          <a:xfrm rot="10800000" flipH="1">
            <a:off x="697965" y="4162036"/>
            <a:ext cx="986907" cy="1820114"/>
          </a:xfrm>
          <a:prstGeom prst="curvedConnector4">
            <a:avLst>
              <a:gd name="adj1" fmla="val -41096"/>
              <a:gd name="adj2" fmla="val 531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rc 76"/>
          <p:cNvCxnSpPr>
            <a:stCxn id="51" idx="0"/>
            <a:endCxn id="16" idx="2"/>
          </p:cNvCxnSpPr>
          <p:nvPr/>
        </p:nvCxnSpPr>
        <p:spPr>
          <a:xfrm rot="16200000" flipV="1">
            <a:off x="1306639" y="4540271"/>
            <a:ext cx="1323269" cy="566799"/>
          </a:xfrm>
          <a:prstGeom prst="curvedConnector3">
            <a:avLst>
              <a:gd name="adj1" fmla="val 488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Nuage 85"/>
          <p:cNvSpPr/>
          <p:nvPr/>
        </p:nvSpPr>
        <p:spPr>
          <a:xfrm>
            <a:off x="3493630" y="4367264"/>
            <a:ext cx="2021597" cy="1039608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Federated</a:t>
            </a:r>
            <a:r>
              <a:rPr lang="fr-FR" sz="1100" dirty="0" smtClean="0"/>
              <a:t> </a:t>
            </a:r>
            <a:r>
              <a:rPr lang="fr-FR" sz="1100" dirty="0" err="1" smtClean="0"/>
              <a:t>Device</a:t>
            </a:r>
            <a:r>
              <a:rPr lang="fr-FR" sz="1100" dirty="0" smtClean="0"/>
              <a:t> Pool</a:t>
            </a:r>
            <a:endParaRPr lang="fr-FR" sz="1100" dirty="0"/>
          </a:p>
        </p:txBody>
      </p:sp>
      <p:sp>
        <p:nvSpPr>
          <p:cNvPr id="87" name="Rectangle 86"/>
          <p:cNvSpPr/>
          <p:nvPr/>
        </p:nvSpPr>
        <p:spPr>
          <a:xfrm>
            <a:off x="2414374" y="3772761"/>
            <a:ext cx="1206574" cy="3881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Device</a:t>
            </a:r>
            <a:r>
              <a:rPr lang="fr-FR" sz="1100" dirty="0" smtClean="0"/>
              <a:t> Pool</a:t>
            </a:r>
            <a:endParaRPr lang="fr-FR" sz="1100" dirty="0"/>
          </a:p>
        </p:txBody>
      </p:sp>
      <p:cxnSp>
        <p:nvCxnSpPr>
          <p:cNvPr id="89" name="Connecteur en arc 88"/>
          <p:cNvCxnSpPr>
            <a:stCxn id="87" idx="2"/>
            <a:endCxn id="86" idx="2"/>
          </p:cNvCxnSpPr>
          <p:nvPr/>
        </p:nvCxnSpPr>
        <p:spPr>
          <a:xfrm rot="16200000" flipH="1">
            <a:off x="2895717" y="4282884"/>
            <a:ext cx="726128" cy="48224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/>
          <p:cNvCxnSpPr>
            <a:endCxn id="86" idx="0"/>
          </p:cNvCxnSpPr>
          <p:nvPr/>
        </p:nvCxnSpPr>
        <p:spPr>
          <a:xfrm rot="10800000" flipV="1">
            <a:off x="5513542" y="4050794"/>
            <a:ext cx="1470932" cy="8362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475877" y="3662617"/>
            <a:ext cx="1206574" cy="3881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Device</a:t>
            </a:r>
            <a:r>
              <a:rPr lang="fr-FR" sz="1100" dirty="0" smtClean="0"/>
              <a:t> Pool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77040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83</Words>
  <Application>Microsoft Office PowerPoint</Application>
  <PresentationFormat>Affichage à l'écran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Pansier</dc:creator>
  <cp:lastModifiedBy>Guillaume Pansier</cp:lastModifiedBy>
  <cp:revision>31</cp:revision>
  <dcterms:created xsi:type="dcterms:W3CDTF">2015-02-28T09:31:41Z</dcterms:created>
  <dcterms:modified xsi:type="dcterms:W3CDTF">2015-03-13T15:56:12Z</dcterms:modified>
</cp:coreProperties>
</file>