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00.emf" ContentType="image/emf"/>
  <Override PartName="/ppt/media/image101.emf" ContentType="image/emf"/>
  <Override PartName="/ppt/media/image102.emf" ContentType="image/emf"/>
  <Override PartName="/ppt/media/image103.emf" ContentType="image/emf"/>
  <Override PartName="/ppt/media/image104.emf" ContentType="image/emf"/>
  <Override PartName="/ppt/media/image105.emf" ContentType="image/emf"/>
  <Override PartName="/ppt/media/image106.emf" ContentType="image/emf"/>
  <Override PartName="/ppt/media/image107.emf" ContentType="image/emf"/>
  <Override PartName="/ppt/media/image108.emf" ContentType="image/emf"/>
  <Override PartName="/ppt/media/image109.emf" ContentType="image/emf"/>
  <Override PartName="/ppt/media/image11.emf" ContentType="image/emf"/>
  <Override PartName="/ppt/media/image110.emf" ContentType="image/emf"/>
  <Override PartName="/ppt/media/image111.emf" ContentType="image/emf"/>
  <Override PartName="/ppt/media/image112.emf" ContentType="image/emf"/>
  <Override PartName="/ppt/media/image113.emf" ContentType="image/emf"/>
  <Override PartName="/ppt/media/image114.emf" ContentType="image/emf"/>
  <Override PartName="/ppt/media/image115.emf" ContentType="image/emf"/>
  <Override PartName="/ppt/media/image116.emf" ContentType="image/emf"/>
  <Override PartName="/ppt/media/image117.emf" ContentType="image/emf"/>
  <Override PartName="/ppt/media/image118.emf" ContentType="image/emf"/>
  <Override PartName="/ppt/media/image119.emf" ContentType="image/emf"/>
  <Override PartName="/ppt/media/image12.emf" ContentType="image/emf"/>
  <Override PartName="/ppt/media/image120.emf" ContentType="image/emf"/>
  <Override PartName="/ppt/media/image121.emf" ContentType="image/emf"/>
  <Override PartName="/ppt/media/image122.emf" ContentType="image/emf"/>
  <Override PartName="/ppt/media/image123.emf" ContentType="image/emf"/>
  <Override PartName="/ppt/media/image124.emf" ContentType="image/emf"/>
  <Override PartName="/ppt/media/image125.emf" ContentType="image/emf"/>
  <Override PartName="/ppt/media/image126.emf" ContentType="image/emf"/>
  <Override PartName="/ppt/media/image127.emf" ContentType="image/emf"/>
  <Override PartName="/ppt/media/image128.emf" ContentType="image/emf"/>
  <Override PartName="/ppt/media/image129.emf" ContentType="image/emf"/>
  <Override PartName="/ppt/media/image13.emf" ContentType="image/emf"/>
  <Override PartName="/ppt/media/image130.emf" ContentType="image/emf"/>
  <Override PartName="/ppt/media/image131.emf" ContentType="image/emf"/>
  <Override PartName="/ppt/media/image132.emf" ContentType="image/emf"/>
  <Override PartName="/ppt/media/image133.emf" ContentType="image/emf"/>
  <Override PartName="/ppt/media/image134.emf" ContentType="image/emf"/>
  <Override PartName="/ppt/media/image135.emf" ContentType="image/emf"/>
  <Override PartName="/ppt/media/image136.emf" ContentType="image/emf"/>
  <Override PartName="/ppt/media/image137.emf" ContentType="image/emf"/>
  <Override PartName="/ppt/media/image138.emf" ContentType="image/emf"/>
  <Override PartName="/ppt/media/image139.emf" ContentType="image/emf"/>
  <Override PartName="/ppt/media/image14.emf" ContentType="image/emf"/>
  <Override PartName="/ppt/media/image140.emf" ContentType="image/emf"/>
  <Override PartName="/ppt/media/image141.emf" ContentType="image/emf"/>
  <Override PartName="/ppt/media/image142.emf" ContentType="image/emf"/>
  <Override PartName="/ppt/media/image143.emf" ContentType="image/emf"/>
  <Override PartName="/ppt/media/image144.emf" ContentType="image/emf"/>
  <Override PartName="/ppt/media/image145.emf" ContentType="image/emf"/>
  <Override PartName="/ppt/media/image146.emf" ContentType="image/emf"/>
  <Override PartName="/ppt/media/image147.emf" ContentType="image/emf"/>
  <Override PartName="/ppt/media/image148.emf" ContentType="image/emf"/>
  <Override PartName="/ppt/media/image149.emf" ContentType="image/emf"/>
  <Override PartName="/ppt/media/image15.emf" ContentType="image/emf"/>
  <Override PartName="/ppt/media/image150.emf" ContentType="image/emf"/>
  <Override PartName="/ppt/media/image151.emf" ContentType="image/emf"/>
  <Override PartName="/ppt/media/image152.emf" ContentType="image/emf"/>
  <Override PartName="/ppt/media/image153.emf" ContentType="image/emf"/>
  <Override PartName="/ppt/media/image154.emf" ContentType="image/emf"/>
  <Override PartName="/ppt/media/image155.emf" ContentType="image/emf"/>
  <Override PartName="/ppt/media/image156.emf" ContentType="image/emf"/>
  <Override PartName="/ppt/media/image157.emf" ContentType="image/emf"/>
  <Override PartName="/ppt/media/image158.emf" ContentType="image/emf"/>
  <Override PartName="/ppt/media/image159.emf" ContentType="image/emf"/>
  <Override PartName="/ppt/media/image16.emf" ContentType="image/emf"/>
  <Override PartName="/ppt/media/image160.emf" ContentType="image/emf"/>
  <Override PartName="/ppt/media/image161.emf" ContentType="image/emf"/>
  <Override PartName="/ppt/media/image162.emf" ContentType="image/emf"/>
  <Override PartName="/ppt/media/image163.emf" ContentType="image/emf"/>
  <Override PartName="/ppt/media/image164.emf" ContentType="image/emf"/>
  <Override PartName="/ppt/media/image165.emf" ContentType="image/emf"/>
  <Override PartName="/ppt/media/image166.emf" ContentType="image/emf"/>
  <Override PartName="/ppt/media/image167.emf" ContentType="image/emf"/>
  <Override PartName="/ppt/media/image168.emf" ContentType="image/emf"/>
  <Override PartName="/ppt/media/image169.emf" ContentType="image/emf"/>
  <Override PartName="/ppt/media/image17.emf" ContentType="image/emf"/>
  <Override PartName="/ppt/media/image170.emf" ContentType="image/emf"/>
  <Override PartName="/ppt/media/image171.emf" ContentType="image/emf"/>
  <Override PartName="/ppt/media/image172.emf" ContentType="image/emf"/>
  <Override PartName="/ppt/media/image173.emf" ContentType="image/emf"/>
  <Override PartName="/ppt/media/image174.emf" ContentType="image/emf"/>
  <Override PartName="/ppt/media/image175.emf" ContentType="image/emf"/>
  <Override PartName="/ppt/media/image176.emf" ContentType="image/emf"/>
  <Override PartName="/ppt/media/image177.emf" ContentType="image/emf"/>
  <Override PartName="/ppt/media/image178.emf" ContentType="image/emf"/>
  <Override PartName="/ppt/media/image179.emf" ContentType="image/emf"/>
  <Override PartName="/ppt/media/image18.emf" ContentType="image/emf"/>
  <Override PartName="/ppt/media/image180.emf" ContentType="image/emf"/>
  <Override PartName="/ppt/media/image181.emf" ContentType="image/emf"/>
  <Override PartName="/ppt/media/image182.emf" ContentType="image/emf"/>
  <Override PartName="/ppt/media/image183.emf" ContentType="image/emf"/>
  <Override PartName="/ppt/media/image184.emf" ContentType="image/emf"/>
  <Override PartName="/ppt/media/image185.emf" ContentType="image/emf"/>
  <Override PartName="/ppt/media/image186.emf" ContentType="image/emf"/>
  <Override PartName="/ppt/media/image187.emf" ContentType="image/emf"/>
  <Override PartName="/ppt/media/image188.emf" ContentType="image/emf"/>
  <Override PartName="/ppt/media/image189.emf" ContentType="image/emf"/>
  <Override PartName="/ppt/media/image19.emf" ContentType="image/emf"/>
  <Override PartName="/ppt/media/image190.emf" ContentType="image/emf"/>
  <Override PartName="/ppt/media/image191.emf" ContentType="image/emf"/>
  <Override PartName="/ppt/media/image192.emf" ContentType="image/emf"/>
  <Override PartName="/ppt/media/image193.emf" ContentType="image/emf"/>
  <Override PartName="/ppt/media/image194.emf" ContentType="image/emf"/>
  <Override PartName="/ppt/media/image195.emf" ContentType="image/emf"/>
  <Override PartName="/ppt/media/image196.emf" ContentType="image/emf"/>
  <Override PartName="/ppt/media/image197.emf" ContentType="image/emf"/>
  <Override PartName="/ppt/media/image198.emf" ContentType="image/emf"/>
  <Override PartName="/ppt/media/image199.emf" ContentType="image/emf"/>
  <Override PartName="/ppt/media/image2.emf" ContentType="image/emf"/>
  <Override PartName="/ppt/media/image20.emf" ContentType="image/emf"/>
  <Override PartName="/ppt/media/image200.emf" ContentType="image/emf"/>
  <Override PartName="/ppt/media/image201.emf" ContentType="image/emf"/>
  <Override PartName="/ppt/media/image202.emf" ContentType="image/emf"/>
  <Override PartName="/ppt/media/image203.emf" ContentType="image/emf"/>
  <Override PartName="/ppt/media/image204.emf" ContentType="image/emf"/>
  <Override PartName="/ppt/media/image205.emf" ContentType="image/emf"/>
  <Override PartName="/ppt/media/image206.emf" ContentType="image/emf"/>
  <Override PartName="/ppt/media/image207.emf" ContentType="image/emf"/>
  <Override PartName="/ppt/media/image208.emf" ContentType="image/emf"/>
  <Override PartName="/ppt/media/image209.emf" ContentType="image/emf"/>
  <Override PartName="/ppt/media/image21.emf" ContentType="image/emf"/>
  <Override PartName="/ppt/media/image210.emf" ContentType="image/emf"/>
  <Override PartName="/ppt/media/image211.emf" ContentType="image/emf"/>
  <Override PartName="/ppt/media/image212.emf" ContentType="image/emf"/>
  <Override PartName="/ppt/media/image213.emf" ContentType="image/emf"/>
  <Override PartName="/ppt/media/image214.emf" ContentType="image/emf"/>
  <Override PartName="/ppt/media/image215.emf" ContentType="image/emf"/>
  <Override PartName="/ppt/media/image216.emf" ContentType="image/emf"/>
  <Override PartName="/ppt/media/image217.emf" ContentType="image/emf"/>
  <Override PartName="/ppt/media/image218.emf" ContentType="image/emf"/>
  <Override PartName="/ppt/media/image219.emf" ContentType="image/emf"/>
  <Override PartName="/ppt/media/image22.emf" ContentType="image/emf"/>
  <Override PartName="/ppt/media/image220.emf" ContentType="image/emf"/>
  <Override PartName="/ppt/media/image221.emf" ContentType="image/emf"/>
  <Override PartName="/ppt/media/image222.emf" ContentType="image/emf"/>
  <Override PartName="/ppt/media/image223.emf" ContentType="image/emf"/>
  <Override PartName="/ppt/media/image224.emf" ContentType="image/emf"/>
  <Override PartName="/ppt/media/image225.emf" ContentType="image/emf"/>
  <Override PartName="/ppt/media/image226.emf" ContentType="image/emf"/>
  <Override PartName="/ppt/media/image227.emf" ContentType="image/emf"/>
  <Override PartName="/ppt/media/image228.emf" ContentType="image/emf"/>
  <Override PartName="/ppt/media/image229.emf" ContentType="image/emf"/>
  <Override PartName="/ppt/media/image23.emf" ContentType="image/emf"/>
  <Override PartName="/ppt/media/image230.emf" ContentType="image/emf"/>
  <Override PartName="/ppt/media/image231.emf" ContentType="image/emf"/>
  <Override PartName="/ppt/media/image232.emf" ContentType="image/emf"/>
  <Override PartName="/ppt/media/image233.emf" ContentType="image/emf"/>
  <Override PartName="/ppt/media/image234.emf" ContentType="image/emf"/>
  <Override PartName="/ppt/media/image235.emf" ContentType="image/emf"/>
  <Override PartName="/ppt/media/image236.emf" ContentType="image/emf"/>
  <Override PartName="/ppt/media/image237.emf" ContentType="image/emf"/>
  <Override PartName="/ppt/media/image238.emf" ContentType="image/emf"/>
  <Override PartName="/ppt/media/image239.emf" ContentType="image/emf"/>
  <Override PartName="/ppt/media/image24.emf" ContentType="image/emf"/>
  <Override PartName="/ppt/media/image240.emf" ContentType="image/emf"/>
  <Override PartName="/ppt/media/image241.emf" ContentType="image/emf"/>
  <Override PartName="/ppt/media/image242.emf" ContentType="image/emf"/>
  <Override PartName="/ppt/media/image243.emf" ContentType="image/emf"/>
  <Override PartName="/ppt/media/image244.emf" ContentType="image/emf"/>
  <Override PartName="/ppt/media/image245.emf" ContentType="image/emf"/>
  <Override PartName="/ppt/media/image246.emf" ContentType="image/emf"/>
  <Override PartName="/ppt/media/image247.emf" ContentType="image/emf"/>
  <Override PartName="/ppt/media/image248.emf" ContentType="image/emf"/>
  <Override PartName="/ppt/media/image249.emf" ContentType="image/emf"/>
  <Override PartName="/ppt/media/image25.emf" ContentType="image/emf"/>
  <Override PartName="/ppt/media/image250.emf" ContentType="image/emf"/>
  <Override PartName="/ppt/media/image251.emf" ContentType="image/emf"/>
  <Override PartName="/ppt/media/image252.emf" ContentType="image/emf"/>
  <Override PartName="/ppt/media/image253.emf" ContentType="image/emf"/>
  <Override PartName="/ppt/media/image254.emf" ContentType="image/emf"/>
  <Override PartName="/ppt/media/image255.emf" ContentType="image/emf"/>
  <Override PartName="/ppt/media/image256.emf" ContentType="image/emf"/>
  <Override PartName="/ppt/media/image257.emf" ContentType="image/emf"/>
  <Override PartName="/ppt/media/image258.emf" ContentType="image/emf"/>
  <Override PartName="/ppt/media/image259.emf" ContentType="image/emf"/>
  <Override PartName="/ppt/media/image26.emf" ContentType="image/emf"/>
  <Override PartName="/ppt/media/image260.emf" ContentType="image/emf"/>
  <Override PartName="/ppt/media/image261.emf" ContentType="image/emf"/>
  <Override PartName="/ppt/media/image262.emf" ContentType="image/emf"/>
  <Override PartName="/ppt/media/image263.emf" ContentType="image/emf"/>
  <Override PartName="/ppt/media/image264.emf" ContentType="image/emf"/>
  <Override PartName="/ppt/media/image265.emf" ContentType="image/emf"/>
  <Override PartName="/ppt/media/image266.emf" ContentType="image/emf"/>
  <Override PartName="/ppt/media/image267.emf" ContentType="image/emf"/>
  <Override PartName="/ppt/media/image268.emf" ContentType="image/emf"/>
  <Override PartName="/ppt/media/image269.emf" ContentType="image/emf"/>
  <Override PartName="/ppt/media/image27.emf" ContentType="image/emf"/>
  <Override PartName="/ppt/media/image270.emf" ContentType="image/emf"/>
  <Override PartName="/ppt/media/image271.emf" ContentType="image/emf"/>
  <Override PartName="/ppt/media/image272.emf" ContentType="image/emf"/>
  <Override PartName="/ppt/media/image273.emf" ContentType="image/emf"/>
  <Override PartName="/ppt/media/image274.emf" ContentType="image/emf"/>
  <Override PartName="/ppt/media/image275.emf" ContentType="image/emf"/>
  <Override PartName="/ppt/media/image276.emf" ContentType="image/emf"/>
  <Override PartName="/ppt/media/image277.emf" ContentType="image/emf"/>
  <Override PartName="/ppt/media/image278.emf" ContentType="image/emf"/>
  <Override PartName="/ppt/media/image279.emf" ContentType="image/emf"/>
  <Override PartName="/ppt/media/image28.emf" ContentType="image/emf"/>
  <Override PartName="/ppt/media/image280.emf" ContentType="image/emf"/>
  <Override PartName="/ppt/media/image281.emf" ContentType="image/emf"/>
  <Override PartName="/ppt/media/image282.emf" ContentType="image/emf"/>
  <Override PartName="/ppt/media/image283.emf" ContentType="image/emf"/>
  <Override PartName="/ppt/media/image284.emf" ContentType="image/emf"/>
  <Override PartName="/ppt/media/image285.emf" ContentType="image/emf"/>
  <Override PartName="/ppt/media/image286.emf" ContentType="image/emf"/>
  <Override PartName="/ppt/media/image287.emf" ContentType="image/emf"/>
  <Override PartName="/ppt/media/image288.emf" ContentType="image/emf"/>
  <Override PartName="/ppt/media/image289.emf" ContentType="image/emf"/>
  <Override PartName="/ppt/media/image29.emf" ContentType="image/emf"/>
  <Override PartName="/ppt/media/image290.emf" ContentType="image/emf"/>
  <Override PartName="/ppt/media/image291.emf" ContentType="image/emf"/>
  <Override PartName="/ppt/media/image292.emf" ContentType="image/emf"/>
  <Override PartName="/ppt/media/image293.emf" ContentType="image/emf"/>
  <Override PartName="/ppt/media/image294.emf" ContentType="image/emf"/>
  <Override PartName="/ppt/media/image295.emf" ContentType="image/emf"/>
  <Override PartName="/ppt/media/image296.emf" ContentType="image/emf"/>
  <Override PartName="/ppt/media/image297.emf" ContentType="image/emf"/>
  <Override PartName="/ppt/media/image298.emf" ContentType="image/emf"/>
  <Override PartName="/ppt/media/image299.emf" ContentType="image/emf"/>
  <Override PartName="/ppt/media/image3.emf" ContentType="image/emf"/>
  <Override PartName="/ppt/media/image30.emf" ContentType="image/emf"/>
  <Override PartName="/ppt/media/image300.emf" ContentType="image/emf"/>
  <Override PartName="/ppt/media/image301.emf" ContentType="image/emf"/>
  <Override PartName="/ppt/media/image302.emf" ContentType="image/emf"/>
  <Override PartName="/ppt/media/image303.emf" ContentType="image/emf"/>
  <Override PartName="/ppt/media/image304.emf" ContentType="image/emf"/>
  <Override PartName="/ppt/media/image305.emf" ContentType="image/emf"/>
  <Override PartName="/ppt/media/image306.emf" ContentType="image/emf"/>
  <Override PartName="/ppt/media/image31.emf" ContentType="image/emf"/>
  <Override PartName="/ppt/media/image32.emf" ContentType="image/emf"/>
  <Override PartName="/ppt/media/image33.emf" ContentType="image/emf"/>
  <Override PartName="/ppt/media/image34.emf" ContentType="image/emf"/>
  <Override PartName="/ppt/media/image35.emf" ContentType="image/emf"/>
  <Override PartName="/ppt/media/image36.emf" ContentType="image/emf"/>
  <Override PartName="/ppt/media/image37.emf" ContentType="image/emf"/>
  <Override PartName="/ppt/media/image38.emf" ContentType="image/emf"/>
  <Override PartName="/ppt/media/image39.emf" ContentType="image/emf"/>
  <Override PartName="/ppt/media/image4.emf" ContentType="image/emf"/>
  <Override PartName="/ppt/media/image40.emf" ContentType="image/emf"/>
  <Override PartName="/ppt/media/image41.emf" ContentType="image/emf"/>
  <Override PartName="/ppt/media/image42.emf" ContentType="image/emf"/>
  <Override PartName="/ppt/media/image43.emf" ContentType="image/emf"/>
  <Override PartName="/ppt/media/image44.emf" ContentType="image/emf"/>
  <Override PartName="/ppt/media/image45.emf" ContentType="image/emf"/>
  <Override PartName="/ppt/media/image46.emf" ContentType="image/emf"/>
  <Override PartName="/ppt/media/image47.emf" ContentType="image/emf"/>
  <Override PartName="/ppt/media/image48.emf" ContentType="image/emf"/>
  <Override PartName="/ppt/media/image49.emf" ContentType="image/emf"/>
  <Override PartName="/ppt/media/image5.emf" ContentType="image/emf"/>
  <Override PartName="/ppt/media/image50.emf" ContentType="image/emf"/>
  <Override PartName="/ppt/media/image51.emf" ContentType="image/emf"/>
  <Override PartName="/ppt/media/image52.emf" ContentType="image/emf"/>
  <Override PartName="/ppt/media/image53.emf" ContentType="image/emf"/>
  <Override PartName="/ppt/media/image54.emf" ContentType="image/emf"/>
  <Override PartName="/ppt/media/image55.emf" ContentType="image/emf"/>
  <Override PartName="/ppt/media/image56.emf" ContentType="image/emf"/>
  <Override PartName="/ppt/media/image57.emf" ContentType="image/emf"/>
  <Override PartName="/ppt/media/image58.emf" ContentType="image/emf"/>
  <Override PartName="/ppt/media/image59.emf" ContentType="image/emf"/>
  <Override PartName="/ppt/media/image6.emf" ContentType="image/emf"/>
  <Override PartName="/ppt/media/image60.emf" ContentType="image/emf"/>
  <Override PartName="/ppt/media/image61.emf" ContentType="image/emf"/>
  <Override PartName="/ppt/media/image62.emf" ContentType="image/emf"/>
  <Override PartName="/ppt/media/image63.emf" ContentType="image/emf"/>
  <Override PartName="/ppt/media/image64.emf" ContentType="image/emf"/>
  <Override PartName="/ppt/media/image65.emf" ContentType="image/emf"/>
  <Override PartName="/ppt/media/image66.emf" ContentType="image/emf"/>
  <Override PartName="/ppt/media/image67.emf" ContentType="image/emf"/>
  <Override PartName="/ppt/media/image68.emf" ContentType="image/emf"/>
  <Override PartName="/ppt/media/image69.emf" ContentType="image/emf"/>
  <Override PartName="/ppt/media/image7.emf" ContentType="image/emf"/>
  <Override PartName="/ppt/media/image70.emf" ContentType="image/emf"/>
  <Override PartName="/ppt/media/image71.emf" ContentType="image/emf"/>
  <Override PartName="/ppt/media/image72.emf" ContentType="image/emf"/>
  <Override PartName="/ppt/media/image73.emf" ContentType="image/emf"/>
  <Override PartName="/ppt/media/image74.emf" ContentType="image/emf"/>
  <Override PartName="/ppt/media/image75.emf" ContentType="image/emf"/>
  <Override PartName="/ppt/media/image76.emf" ContentType="image/emf"/>
  <Override PartName="/ppt/media/image77.emf" ContentType="image/emf"/>
  <Override PartName="/ppt/media/image78.emf" ContentType="image/emf"/>
  <Override PartName="/ppt/media/image79.emf" ContentType="image/emf"/>
  <Override PartName="/ppt/media/image8.emf" ContentType="image/emf"/>
  <Override PartName="/ppt/media/image80.emf" ContentType="image/emf"/>
  <Override PartName="/ppt/media/image81.emf" ContentType="image/emf"/>
  <Override PartName="/ppt/media/image82.emf" ContentType="image/emf"/>
  <Override PartName="/ppt/media/image83.emf" ContentType="image/emf"/>
  <Override PartName="/ppt/media/image84.emf" ContentType="image/emf"/>
  <Override PartName="/ppt/media/image85.emf" ContentType="image/emf"/>
  <Override PartName="/ppt/media/image86.emf" ContentType="image/emf"/>
  <Override PartName="/ppt/media/image87.emf" ContentType="image/emf"/>
  <Override PartName="/ppt/media/image88.emf" ContentType="image/emf"/>
  <Override PartName="/ppt/media/image89.emf" ContentType="image/emf"/>
  <Override PartName="/ppt/media/image9.emf" ContentType="image/emf"/>
  <Override PartName="/ppt/media/image90.emf" ContentType="image/emf"/>
  <Override PartName="/ppt/media/image91.emf" ContentType="image/emf"/>
  <Override PartName="/ppt/media/image92.emf" ContentType="image/emf"/>
  <Override PartName="/ppt/media/image93.emf" ContentType="image/emf"/>
  <Override PartName="/ppt/media/image94.emf" ContentType="image/emf"/>
  <Override PartName="/ppt/media/image95.emf" ContentType="image/emf"/>
  <Override PartName="/ppt/media/image96.emf" ContentType="image/emf"/>
  <Override PartName="/ppt/media/image97.emf" ContentType="image/emf"/>
  <Override PartName="/ppt/media/image98.emf" ContentType="image/emf"/>
  <Override PartName="/ppt/media/image9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20.xml"/><Relationship Id="rId20" Type="http://schemas.openxmlformats.org/officeDocument/2006/relationships/slide" Target="slides/slide21.xml"/><Relationship Id="rId21" Type="http://schemas.openxmlformats.org/officeDocument/2006/relationships/slide" Target="slides/slide22.xml"/><Relationship Id="rId22" Type="http://schemas.openxmlformats.org/officeDocument/2006/relationships/slide" Target="slides/slide23.xml"/><Relationship Id="rId23" Type="http://schemas.openxmlformats.org/officeDocument/2006/relationships/slide" Target="slides/slide25.xml"/><Relationship Id="rId24" Type="http://schemas.openxmlformats.org/officeDocument/2006/relationships/slide" Target="slides/slide26.xml"/><Relationship Id="rId25" Type="http://schemas.openxmlformats.org/officeDocument/2006/relationships/slide" Target="slides/slide28.xml"/><Relationship Id="rId26" Type="http://schemas.openxmlformats.org/officeDocument/2006/relationships/slide" Target="slides/slide29.xml"/><Relationship Id="rId27" Type="http://schemas.openxmlformats.org/officeDocument/2006/relationships/slide" Target="slides/slide30.xml"/><Relationship Id="rId28" Type="http://schemas.openxmlformats.org/officeDocument/2006/relationships/slide" Target="slides/slide32.xml"/><Relationship Id="rId29" Type="http://schemas.openxmlformats.org/officeDocument/2006/relationships/slide" Target="slides/slide33.xml"/><Relationship Id="rId30" Type="http://schemas.openxmlformats.org/officeDocument/2006/relationships/slide" Target="slides/slide35.xml"/><Relationship Id="rId31" Type="http://schemas.openxmlformats.org/officeDocument/2006/relationships/slide" Target="slides/slide36.xml"/><Relationship Id="rId32" Type="http://schemas.openxmlformats.org/officeDocument/2006/relationships/slide" Target="slides/slide37.xml"/><Relationship Id="rId33" Type="http://schemas.openxmlformats.org/officeDocument/2006/relationships/slide" Target="slides/slide39.xml"/><Relationship Id="rId34" Type="http://schemas.openxmlformats.org/officeDocument/2006/relationships/slide" Target="slides/slide40.xml"/><Relationship Id="rId35" Type="http://schemas.openxmlformats.org/officeDocument/2006/relationships/slide" Target="slides/slide42.xml"/><Relationship Id="rId36" Type="http://schemas.openxmlformats.org/officeDocument/2006/relationships/slide" Target="slides/slide43.xml"/><Relationship Id="rId37" Type="http://schemas.openxmlformats.org/officeDocument/2006/relationships/slide" Target="slides/slide44.xml"/><Relationship Id="rId38" Type="http://schemas.openxmlformats.org/officeDocument/2006/relationships/slide" Target="slides/slide45.xml"/><Relationship Id="rId39" Type="http://schemas.openxmlformats.org/officeDocument/2006/relationships/slide" Target="slides/slide49.xml"/><Relationship Id="rId40" Type="http://schemas.openxmlformats.org/officeDocument/2006/relationships/slide" Target="slides/slide50.xml"/><Relationship Id="rId41" Type="http://schemas.openxmlformats.org/officeDocument/2006/relationships/slide" Target="slides/slide52.xml"/><Relationship Id="rId42" Type="http://schemas.openxmlformats.org/officeDocument/2006/relationships/slide" Target="slides/slide53.xml"/><Relationship Id="rId43" Type="http://schemas.openxmlformats.org/officeDocument/2006/relationships/slide" Target="slides/slide54.xml"/><Relationship Id="rId44" Type="http://schemas.openxmlformats.org/officeDocument/2006/relationships/slide" Target="slides/slide56.xml"/><Relationship Id="rId45" Type="http://schemas.openxmlformats.org/officeDocument/2006/relationships/slide" Target="slides/slide57.xml"/><Relationship Id="rId46" Type="http://schemas.openxmlformats.org/officeDocument/2006/relationships/slide" Target="slides/slide59.xml"/><Relationship Id="rId47" Type="http://schemas.openxmlformats.org/officeDocument/2006/relationships/slide" Target="slides/slide60.xml"/><Relationship Id="rId48" Type="http://schemas.openxmlformats.org/officeDocument/2006/relationships/slide" Target="slides/slide61.xml"/><Relationship Id="rId49" Type="http://schemas.openxmlformats.org/officeDocument/2006/relationships/slide" Target="slides/slide63.xml"/><Relationship Id="rId50" Type="http://schemas.openxmlformats.org/officeDocument/2006/relationships/slide" Target="slides/slide64.xml"/><Relationship Id="rId51" Type="http://schemas.openxmlformats.org/officeDocument/2006/relationships/slide" Target="slides/slide66.xml"/><Relationship Id="rId52" Type="http://schemas.openxmlformats.org/officeDocument/2006/relationships/slide" Target="slides/slide67.xml"/><Relationship Id="rId53" Type="http://schemas.openxmlformats.org/officeDocument/2006/relationships/slide" Target="slides/slide68.xml"/><Relationship Id="rId54" Type="http://schemas.openxmlformats.org/officeDocument/2006/relationships/slide" Target="slides/slide69.xml"/><Relationship Id="rId55" Type="http://schemas.openxmlformats.org/officeDocument/2006/relationships/slide" Target="slides/slide71.xml"/><Relationship Id="rId56" Type="http://schemas.openxmlformats.org/officeDocument/2006/relationships/slide" Target="slides/slide72.xml"/><Relationship Id="rId57" Type="http://schemas.openxmlformats.org/officeDocument/2006/relationships/slide" Target="slides/slide74.xml"/><Relationship Id="rId58" Type="http://schemas.openxmlformats.org/officeDocument/2006/relationships/slide" Target="slides/slide75.xml"/><Relationship Id="rId59" Type="http://schemas.openxmlformats.org/officeDocument/2006/relationships/slide" Target="slides/slide76.xml"/><Relationship Id="rId60" Type="http://schemas.openxmlformats.org/officeDocument/2006/relationships/slide" Target="slides/slide78.xml"/><Relationship Id="rId61" Type="http://schemas.openxmlformats.org/officeDocument/2006/relationships/slide" Target="slides/slide79.xml"/><Relationship Id="rId62" Type="http://schemas.openxmlformats.org/officeDocument/2006/relationships/slide" Target="slides/slide81.xml"/><Relationship Id="rId63" Type="http://schemas.openxmlformats.org/officeDocument/2006/relationships/slide" Target="slides/slide82.xml"/><Relationship Id="rId64" Type="http://schemas.openxmlformats.org/officeDocument/2006/relationships/slide" Target="slides/slide83.xml"/><Relationship Id="rId65" Type="http://schemas.openxmlformats.org/officeDocument/2006/relationships/slide" Target="slides/slide85.xml"/><Relationship Id="rId66" Type="http://schemas.openxmlformats.org/officeDocument/2006/relationships/slide" Target="slides/slide86.xml"/><Relationship Id="rId67" Type="http://schemas.openxmlformats.org/officeDocument/2006/relationships/slide" Target="slides/slide88.xml"/><Relationship Id="rId68" Type="http://schemas.openxmlformats.org/officeDocument/2006/relationships/slide" Target="slides/slide89.xml"/><Relationship Id="rId69" Type="http://schemas.openxmlformats.org/officeDocument/2006/relationships/slide" Target="slides/slide90.xml"/><Relationship Id="rId70" Type="http://schemas.openxmlformats.org/officeDocument/2006/relationships/slide" Target="slides/slide91.xml"/><Relationship Id="rId71" Type="http://schemas.openxmlformats.org/officeDocument/2006/relationships/slide" Target="slides/slide95.xml"/><Relationship Id="rId72" Type="http://schemas.openxmlformats.org/officeDocument/2006/relationships/slide" Target="slides/slide96.xml"/><Relationship Id="rId73" Type="http://schemas.openxmlformats.org/officeDocument/2006/relationships/slide" Target="slides/slide98.xml"/><Relationship Id="rId74" Type="http://schemas.openxmlformats.org/officeDocument/2006/relationships/slide" Target="slides/slide99.xml"/><Relationship Id="rId75" Type="http://schemas.openxmlformats.org/officeDocument/2006/relationships/slide" Target="slides/slide100.xml"/><Relationship Id="rId76" Type="http://schemas.openxmlformats.org/officeDocument/2006/relationships/slide" Target="slides/slide102.xml"/><Relationship Id="rId77" Type="http://schemas.openxmlformats.org/officeDocument/2006/relationships/slide" Target="slides/slide103.xml"/><Relationship Id="rId78" Type="http://schemas.openxmlformats.org/officeDocument/2006/relationships/slide" Target="slides/slide105.xml"/><Relationship Id="rId79" Type="http://schemas.openxmlformats.org/officeDocument/2006/relationships/slide" Target="slides/slide106.xml"/><Relationship Id="rId80" Type="http://schemas.openxmlformats.org/officeDocument/2006/relationships/slide" Target="slides/slide107.xml"/><Relationship Id="rId81" Type="http://schemas.openxmlformats.org/officeDocument/2006/relationships/slide" Target="slides/slide109.xml"/><Relationship Id="rId82" Type="http://schemas.openxmlformats.org/officeDocument/2006/relationships/slide" Target="slides/slide110.xml"/><Relationship Id="rId83" Type="http://schemas.openxmlformats.org/officeDocument/2006/relationships/slide" Target="slides/slide112.xml"/><Relationship Id="rId84" Type="http://schemas.openxmlformats.org/officeDocument/2006/relationships/slide" Target="slides/slide113.xml"/><Relationship Id="rId85" Type="http://schemas.openxmlformats.org/officeDocument/2006/relationships/slide" Target="slides/slide114.xml"/><Relationship Id="rId86" Type="http://schemas.openxmlformats.org/officeDocument/2006/relationships/slide" Target="slides/slide115.xml"/><Relationship Id="rId87" Type="http://schemas.openxmlformats.org/officeDocument/2006/relationships/slide" Target="slides/slide117.xml"/><Relationship Id="rId88" Type="http://schemas.openxmlformats.org/officeDocument/2006/relationships/slide" Target="slides/slide118.xml"/><Relationship Id="rId89" Type="http://schemas.openxmlformats.org/officeDocument/2006/relationships/slide" Target="slides/slide120.xml"/><Relationship Id="rId90" Type="http://schemas.openxmlformats.org/officeDocument/2006/relationships/slide" Target="slides/slide121.xml"/><Relationship Id="rId91" Type="http://schemas.openxmlformats.org/officeDocument/2006/relationships/slide" Target="slides/slide122.xml"/><Relationship Id="rId92" Type="http://schemas.openxmlformats.org/officeDocument/2006/relationships/slide" Target="slides/slide124.xml"/><Relationship Id="rId93" Type="http://schemas.openxmlformats.org/officeDocument/2006/relationships/slide" Target="slides/slide125.xml"/><Relationship Id="rId94" Type="http://schemas.openxmlformats.org/officeDocument/2006/relationships/slide" Target="slides/slide127.xml"/><Relationship Id="rId95" Type="http://schemas.openxmlformats.org/officeDocument/2006/relationships/slide" Target="slides/slide128.xml"/><Relationship Id="rId96" Type="http://schemas.openxmlformats.org/officeDocument/2006/relationships/slide" Target="slides/slide129.xml"/><Relationship Id="rId97" Type="http://schemas.openxmlformats.org/officeDocument/2006/relationships/slide" Target="slides/slide131.xml"/><Relationship Id="rId98" Type="http://schemas.openxmlformats.org/officeDocument/2006/relationships/slide" Target="slides/slide132.xml"/><Relationship Id="rId99" Type="http://schemas.openxmlformats.org/officeDocument/2006/relationships/slide" Target="slides/slide134.xml"/><Relationship Id="rId100" Type="http://schemas.openxmlformats.org/officeDocument/2006/relationships/slide" Target="slides/slide135.xml"/><Relationship Id="rId101" Type="http://schemas.openxmlformats.org/officeDocument/2006/relationships/slide" Target="slides/slide136.xml"/><Relationship Id="rId102" Type="http://schemas.openxmlformats.org/officeDocument/2006/relationships/slide" Target="slides/slide137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emf"/><Relationship Id="rId3" Type="http://schemas.openxmlformats.org/officeDocument/2006/relationships/image" Target="../media/image212.emf"/><Relationship Id="rId4" Type="http://schemas.openxmlformats.org/officeDocument/2006/relationships/image" Target="../media/image213.emf"/><Relationship Id="rId5" Type="http://schemas.openxmlformats.org/officeDocument/2006/relationships/image" Target="../media/image214.emf"/><Relationship Id="rId6" Type="http://schemas.openxmlformats.org/officeDocument/2006/relationships/image" Target="../media/image215.emf"/><Relationship Id="rId7" Type="http://schemas.openxmlformats.org/officeDocument/2006/relationships/image" Target="../media/image216.emf"/><Relationship Id="rId8" Type="http://schemas.openxmlformats.org/officeDocument/2006/relationships/image" Target="../media/image217.emf"/><Relationship Id="rId9" Type="http://schemas.openxmlformats.org/officeDocument/2006/relationships/image" Target="../media/image218.emf"/><Relationship Id="rId10" Type="http://schemas.openxmlformats.org/officeDocument/2006/relationships/image" Target="../media/image219.emf"/><Relationship Id="rId11" Type="http://schemas.openxmlformats.org/officeDocument/2006/relationships/image" Target="../media/image220.emf"/><Relationship Id="rId12" Type="http://schemas.openxmlformats.org/officeDocument/2006/relationships/image" Target="../media/image221.emf"/></Relationships>
</file>

<file path=ppt/slides/_rels/slide10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2.emf"/></Relationships>
</file>

<file path=ppt/slides/_rels/slide10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3.emf"/></Relationships>
</file>

<file path=ppt/slides/_rels/slide10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4.emf"/><Relationship Id="rId3" Type="http://schemas.openxmlformats.org/officeDocument/2006/relationships/image" Target="../media/image225.emf"/><Relationship Id="rId4" Type="http://schemas.openxmlformats.org/officeDocument/2006/relationships/image" Target="../media/image226.emf"/><Relationship Id="rId5" Type="http://schemas.openxmlformats.org/officeDocument/2006/relationships/image" Target="../media/image227.emf"/></Relationships>
</file>

<file path=ppt/slides/_rels/slide10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8.emf"/><Relationship Id="rId3" Type="http://schemas.openxmlformats.org/officeDocument/2006/relationships/image" Target="../media/image229.emf"/><Relationship Id="rId4" Type="http://schemas.openxmlformats.org/officeDocument/2006/relationships/image" Target="../media/image230.emf"/><Relationship Id="rId5" Type="http://schemas.openxmlformats.org/officeDocument/2006/relationships/image" Target="../media/image231.emf"/><Relationship Id="rId6" Type="http://schemas.openxmlformats.org/officeDocument/2006/relationships/image" Target="../media/image232.emf"/><Relationship Id="rId7" Type="http://schemas.openxmlformats.org/officeDocument/2006/relationships/image" Target="../media/image233.emf"/><Relationship Id="rId8" Type="http://schemas.openxmlformats.org/officeDocument/2006/relationships/image" Target="../media/image234.emf"/><Relationship Id="rId9" Type="http://schemas.openxmlformats.org/officeDocument/2006/relationships/image" Target="../media/image235.emf"/><Relationship Id="rId10" Type="http://schemas.openxmlformats.org/officeDocument/2006/relationships/image" Target="../media/image236.emf"/><Relationship Id="rId11" Type="http://schemas.openxmlformats.org/officeDocument/2006/relationships/image" Target="../media/image237.emf"/><Relationship Id="rId12" Type="http://schemas.openxmlformats.org/officeDocument/2006/relationships/image" Target="../media/image238.emf"/></Relationships>
</file>

<file path=ppt/slides/_rels/slide10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1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9.emf"/></Relationships>
</file>

<file path=ppt/slides/_rels/slide1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emf"/></Relationships>
</file>

<file path=ppt/slides/_rels/slide11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1.emf"/><Relationship Id="rId3" Type="http://schemas.openxmlformats.org/officeDocument/2006/relationships/image" Target="../media/image242.emf"/><Relationship Id="rId4" Type="http://schemas.openxmlformats.org/officeDocument/2006/relationships/image" Target="../media/image243.emf"/><Relationship Id="rId5" Type="http://schemas.openxmlformats.org/officeDocument/2006/relationships/image" Target="../media/image244.emf"/></Relationships>
</file>

<file path=ppt/slides/_rels/slide1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5.emf"/><Relationship Id="rId3" Type="http://schemas.openxmlformats.org/officeDocument/2006/relationships/image" Target="../media/image246.emf"/><Relationship Id="rId4" Type="http://schemas.openxmlformats.org/officeDocument/2006/relationships/image" Target="../media/image247.emf"/><Relationship Id="rId5" Type="http://schemas.openxmlformats.org/officeDocument/2006/relationships/image" Target="../media/image248.emf"/><Relationship Id="rId6" Type="http://schemas.openxmlformats.org/officeDocument/2006/relationships/image" Target="../media/image249.emf"/><Relationship Id="rId7" Type="http://schemas.openxmlformats.org/officeDocument/2006/relationships/image" Target="../media/image250.emf"/><Relationship Id="rId8" Type="http://schemas.openxmlformats.org/officeDocument/2006/relationships/image" Target="../media/image251.emf"/><Relationship Id="rId9" Type="http://schemas.openxmlformats.org/officeDocument/2006/relationships/image" Target="../media/image252.emf"/><Relationship Id="rId10" Type="http://schemas.openxmlformats.org/officeDocument/2006/relationships/image" Target="../media/image253.emf"/><Relationship Id="rId11" Type="http://schemas.openxmlformats.org/officeDocument/2006/relationships/image" Target="../media/image254.emf"/><Relationship Id="rId12" Type="http://schemas.openxmlformats.org/officeDocument/2006/relationships/image" Target="../media/image255.emf"/></Relationships>
</file>

<file path=ppt/slides/_rels/slide1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6.emf"/></Relationships>
</file>

<file path=ppt/slides/_rels/slide1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7.emf"/></Relationships>
</file>

<file path=ppt/slides/_rels/slide12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8.emf"/><Relationship Id="rId3" Type="http://schemas.openxmlformats.org/officeDocument/2006/relationships/image" Target="../media/image259.emf"/><Relationship Id="rId4" Type="http://schemas.openxmlformats.org/officeDocument/2006/relationships/image" Target="../media/image260.emf"/><Relationship Id="rId5" Type="http://schemas.openxmlformats.org/officeDocument/2006/relationships/image" Target="../media/image261.emf"/></Relationships>
</file>

<file path=ppt/slides/_rels/slide12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emf"/><Relationship Id="rId3" Type="http://schemas.openxmlformats.org/officeDocument/2006/relationships/image" Target="../media/image263.emf"/><Relationship Id="rId4" Type="http://schemas.openxmlformats.org/officeDocument/2006/relationships/image" Target="../media/image264.emf"/><Relationship Id="rId5" Type="http://schemas.openxmlformats.org/officeDocument/2006/relationships/image" Target="../media/image265.emf"/><Relationship Id="rId6" Type="http://schemas.openxmlformats.org/officeDocument/2006/relationships/image" Target="../media/image266.emf"/><Relationship Id="rId7" Type="http://schemas.openxmlformats.org/officeDocument/2006/relationships/image" Target="../media/image267.emf"/><Relationship Id="rId8" Type="http://schemas.openxmlformats.org/officeDocument/2006/relationships/image" Target="../media/image268.emf"/><Relationship Id="rId9" Type="http://schemas.openxmlformats.org/officeDocument/2006/relationships/image" Target="../media/image269.emf"/><Relationship Id="rId10" Type="http://schemas.openxmlformats.org/officeDocument/2006/relationships/image" Target="../media/image270.emf"/><Relationship Id="rId11" Type="http://schemas.openxmlformats.org/officeDocument/2006/relationships/image" Target="../media/image271.emf"/><Relationship Id="rId12" Type="http://schemas.openxmlformats.org/officeDocument/2006/relationships/image" Target="../media/image272.emf"/></Relationships>
</file>

<file path=ppt/slides/_rels/slide1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emf"/></Relationships>
</file>

<file path=ppt/slides/_rels/slide1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4.emf"/></Relationships>
</file>

<file path=ppt/slides/_rels/slide12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5.emf"/><Relationship Id="rId3" Type="http://schemas.openxmlformats.org/officeDocument/2006/relationships/image" Target="../media/image276.emf"/><Relationship Id="rId4" Type="http://schemas.openxmlformats.org/officeDocument/2006/relationships/image" Target="../media/image277.emf"/><Relationship Id="rId5" Type="http://schemas.openxmlformats.org/officeDocument/2006/relationships/image" Target="../media/image278.emf"/></Relationships>
</file>

<file path=ppt/slides/_rels/slide12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9.emf"/><Relationship Id="rId3" Type="http://schemas.openxmlformats.org/officeDocument/2006/relationships/image" Target="../media/image280.emf"/><Relationship Id="rId4" Type="http://schemas.openxmlformats.org/officeDocument/2006/relationships/image" Target="../media/image281.emf"/><Relationship Id="rId5" Type="http://schemas.openxmlformats.org/officeDocument/2006/relationships/image" Target="../media/image282.emf"/><Relationship Id="rId6" Type="http://schemas.openxmlformats.org/officeDocument/2006/relationships/image" Target="../media/image283.emf"/><Relationship Id="rId7" Type="http://schemas.openxmlformats.org/officeDocument/2006/relationships/image" Target="../media/image284.emf"/><Relationship Id="rId8" Type="http://schemas.openxmlformats.org/officeDocument/2006/relationships/image" Target="../media/image285.emf"/><Relationship Id="rId9" Type="http://schemas.openxmlformats.org/officeDocument/2006/relationships/image" Target="../media/image286.emf"/><Relationship Id="rId10" Type="http://schemas.openxmlformats.org/officeDocument/2006/relationships/image" Target="../media/image287.emf"/><Relationship Id="rId11" Type="http://schemas.openxmlformats.org/officeDocument/2006/relationships/image" Target="../media/image288.emf"/><Relationship Id="rId12" Type="http://schemas.openxmlformats.org/officeDocument/2006/relationships/image" Target="../media/image289.emf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3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0.emf"/></Relationships>
</file>

<file path=ppt/slides/_rels/slide1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1.emf"/></Relationships>
</file>

<file path=ppt/slides/_rels/slide13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2.emf"/><Relationship Id="rId3" Type="http://schemas.openxmlformats.org/officeDocument/2006/relationships/image" Target="../media/image293.emf"/><Relationship Id="rId4" Type="http://schemas.openxmlformats.org/officeDocument/2006/relationships/image" Target="../media/image294.emf"/><Relationship Id="rId5" Type="http://schemas.openxmlformats.org/officeDocument/2006/relationships/image" Target="../media/image295.emf"/></Relationships>
</file>

<file path=ppt/slides/_rels/slide13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6.emf"/><Relationship Id="rId3" Type="http://schemas.openxmlformats.org/officeDocument/2006/relationships/image" Target="../media/image297.emf"/><Relationship Id="rId4" Type="http://schemas.openxmlformats.org/officeDocument/2006/relationships/image" Target="../media/image298.emf"/><Relationship Id="rId5" Type="http://schemas.openxmlformats.org/officeDocument/2006/relationships/image" Target="../media/image299.emf"/><Relationship Id="rId6" Type="http://schemas.openxmlformats.org/officeDocument/2006/relationships/image" Target="../media/image300.emf"/><Relationship Id="rId7" Type="http://schemas.openxmlformats.org/officeDocument/2006/relationships/image" Target="../media/image301.emf"/><Relationship Id="rId8" Type="http://schemas.openxmlformats.org/officeDocument/2006/relationships/image" Target="../media/image302.emf"/><Relationship Id="rId9" Type="http://schemas.openxmlformats.org/officeDocument/2006/relationships/image" Target="../media/image303.emf"/><Relationship Id="rId10" Type="http://schemas.openxmlformats.org/officeDocument/2006/relationships/image" Target="../media/image304.emf"/><Relationship Id="rId11" Type="http://schemas.openxmlformats.org/officeDocument/2006/relationships/image" Target="../media/image305.emf"/><Relationship Id="rId12" Type="http://schemas.openxmlformats.org/officeDocument/2006/relationships/image" Target="../media/image306.emf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9" Type="http://schemas.openxmlformats.org/officeDocument/2006/relationships/image" Target="../media/image31.emf"/><Relationship Id="rId10" Type="http://schemas.openxmlformats.org/officeDocument/2006/relationships/image" Target="../media/image32.emf"/><Relationship Id="rId11" Type="http://schemas.openxmlformats.org/officeDocument/2006/relationships/image" Target="../media/image33.emf"/><Relationship Id="rId12" Type="http://schemas.openxmlformats.org/officeDocument/2006/relationships/image" Target="../media/image34.emf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Relationship Id="rId11" Type="http://schemas.openxmlformats.org/officeDocument/2006/relationships/image" Target="../media/image50.emf"/><Relationship Id="rId12" Type="http://schemas.openxmlformats.org/officeDocument/2006/relationships/image" Target="../media/image51.emf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5" Type="http://schemas.openxmlformats.org/officeDocument/2006/relationships/image" Target="../media/image57.emf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emf"/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5" Type="http://schemas.openxmlformats.org/officeDocument/2006/relationships/image" Target="../media/image61.emf"/><Relationship Id="rId6" Type="http://schemas.openxmlformats.org/officeDocument/2006/relationships/image" Target="../media/image62.emf"/><Relationship Id="rId7" Type="http://schemas.openxmlformats.org/officeDocument/2006/relationships/image" Target="../media/image63.emf"/><Relationship Id="rId8" Type="http://schemas.openxmlformats.org/officeDocument/2006/relationships/image" Target="../media/image64.emf"/><Relationship Id="rId9" Type="http://schemas.openxmlformats.org/officeDocument/2006/relationships/image" Target="../media/image65.emf"/><Relationship Id="rId10" Type="http://schemas.openxmlformats.org/officeDocument/2006/relationships/image" Target="../media/image66.emf"/><Relationship Id="rId11" Type="http://schemas.openxmlformats.org/officeDocument/2006/relationships/image" Target="../media/image67.emf"/><Relationship Id="rId12" Type="http://schemas.openxmlformats.org/officeDocument/2006/relationships/image" Target="../media/image68.emf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emf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emf"/><Relationship Id="rId3" Type="http://schemas.openxmlformats.org/officeDocument/2006/relationships/image" Target="../media/image72.emf"/><Relationship Id="rId4" Type="http://schemas.openxmlformats.org/officeDocument/2006/relationships/image" Target="../media/image73.emf"/><Relationship Id="rId5" Type="http://schemas.openxmlformats.org/officeDocument/2006/relationships/image" Target="../media/image74.emf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emf"/><Relationship Id="rId3" Type="http://schemas.openxmlformats.org/officeDocument/2006/relationships/image" Target="../media/image76.emf"/><Relationship Id="rId4" Type="http://schemas.openxmlformats.org/officeDocument/2006/relationships/image" Target="../media/image77.emf"/><Relationship Id="rId5" Type="http://schemas.openxmlformats.org/officeDocument/2006/relationships/image" Target="../media/image78.emf"/><Relationship Id="rId6" Type="http://schemas.openxmlformats.org/officeDocument/2006/relationships/image" Target="../media/image79.emf"/><Relationship Id="rId7" Type="http://schemas.openxmlformats.org/officeDocument/2006/relationships/image" Target="../media/image80.emf"/><Relationship Id="rId8" Type="http://schemas.openxmlformats.org/officeDocument/2006/relationships/image" Target="../media/image81.emf"/><Relationship Id="rId9" Type="http://schemas.openxmlformats.org/officeDocument/2006/relationships/image" Target="../media/image82.emf"/><Relationship Id="rId10" Type="http://schemas.openxmlformats.org/officeDocument/2006/relationships/image" Target="../media/image83.emf"/><Relationship Id="rId11" Type="http://schemas.openxmlformats.org/officeDocument/2006/relationships/image" Target="../media/image84.emf"/><Relationship Id="rId12" Type="http://schemas.openxmlformats.org/officeDocument/2006/relationships/image" Target="../media/image85.emf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emf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emf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emf"/><Relationship Id="rId3" Type="http://schemas.openxmlformats.org/officeDocument/2006/relationships/image" Target="../media/image89.emf"/><Relationship Id="rId4" Type="http://schemas.openxmlformats.org/officeDocument/2006/relationships/image" Target="../media/image90.emf"/><Relationship Id="rId5" Type="http://schemas.openxmlformats.org/officeDocument/2006/relationships/image" Target="../media/image91.emf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emf"/><Relationship Id="rId3" Type="http://schemas.openxmlformats.org/officeDocument/2006/relationships/image" Target="../media/image93.emf"/><Relationship Id="rId4" Type="http://schemas.openxmlformats.org/officeDocument/2006/relationships/image" Target="../media/image94.emf"/><Relationship Id="rId5" Type="http://schemas.openxmlformats.org/officeDocument/2006/relationships/image" Target="../media/image95.emf"/><Relationship Id="rId6" Type="http://schemas.openxmlformats.org/officeDocument/2006/relationships/image" Target="../media/image96.emf"/><Relationship Id="rId7" Type="http://schemas.openxmlformats.org/officeDocument/2006/relationships/image" Target="../media/image97.emf"/><Relationship Id="rId8" Type="http://schemas.openxmlformats.org/officeDocument/2006/relationships/image" Target="../media/image98.emf"/><Relationship Id="rId9" Type="http://schemas.openxmlformats.org/officeDocument/2006/relationships/image" Target="../media/image99.emf"/><Relationship Id="rId10" Type="http://schemas.openxmlformats.org/officeDocument/2006/relationships/image" Target="../media/image100.emf"/><Relationship Id="rId11" Type="http://schemas.openxmlformats.org/officeDocument/2006/relationships/image" Target="../media/image101.emf"/><Relationship Id="rId12" Type="http://schemas.openxmlformats.org/officeDocument/2006/relationships/image" Target="../media/image102.emf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emf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emf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emf"/><Relationship Id="rId3" Type="http://schemas.openxmlformats.org/officeDocument/2006/relationships/image" Target="../media/image106.emf"/><Relationship Id="rId4" Type="http://schemas.openxmlformats.org/officeDocument/2006/relationships/image" Target="../media/image107.emf"/><Relationship Id="rId5" Type="http://schemas.openxmlformats.org/officeDocument/2006/relationships/image" Target="../media/image108.emf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emf"/><Relationship Id="rId3" Type="http://schemas.openxmlformats.org/officeDocument/2006/relationships/image" Target="../media/image110.emf"/><Relationship Id="rId4" Type="http://schemas.openxmlformats.org/officeDocument/2006/relationships/image" Target="../media/image111.emf"/><Relationship Id="rId5" Type="http://schemas.openxmlformats.org/officeDocument/2006/relationships/image" Target="../media/image112.emf"/><Relationship Id="rId6" Type="http://schemas.openxmlformats.org/officeDocument/2006/relationships/image" Target="../media/image113.emf"/><Relationship Id="rId7" Type="http://schemas.openxmlformats.org/officeDocument/2006/relationships/image" Target="../media/image114.emf"/><Relationship Id="rId8" Type="http://schemas.openxmlformats.org/officeDocument/2006/relationships/image" Target="../media/image115.emf"/><Relationship Id="rId9" Type="http://schemas.openxmlformats.org/officeDocument/2006/relationships/image" Target="../media/image116.emf"/><Relationship Id="rId10" Type="http://schemas.openxmlformats.org/officeDocument/2006/relationships/image" Target="../media/image117.emf"/><Relationship Id="rId11" Type="http://schemas.openxmlformats.org/officeDocument/2006/relationships/image" Target="../media/image118.emf"/><Relationship Id="rId12" Type="http://schemas.openxmlformats.org/officeDocument/2006/relationships/image" Target="../media/image119.emf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emf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emf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emf"/><Relationship Id="rId3" Type="http://schemas.openxmlformats.org/officeDocument/2006/relationships/image" Target="../media/image123.emf"/><Relationship Id="rId4" Type="http://schemas.openxmlformats.org/officeDocument/2006/relationships/image" Target="../media/image124.emf"/><Relationship Id="rId5" Type="http://schemas.openxmlformats.org/officeDocument/2006/relationships/image" Target="../media/image125.emf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emf"/><Relationship Id="rId3" Type="http://schemas.openxmlformats.org/officeDocument/2006/relationships/image" Target="../media/image127.emf"/><Relationship Id="rId4" Type="http://schemas.openxmlformats.org/officeDocument/2006/relationships/image" Target="../media/image128.emf"/><Relationship Id="rId5" Type="http://schemas.openxmlformats.org/officeDocument/2006/relationships/image" Target="../media/image129.emf"/><Relationship Id="rId6" Type="http://schemas.openxmlformats.org/officeDocument/2006/relationships/image" Target="../media/image130.emf"/><Relationship Id="rId7" Type="http://schemas.openxmlformats.org/officeDocument/2006/relationships/image" Target="../media/image131.emf"/><Relationship Id="rId8" Type="http://schemas.openxmlformats.org/officeDocument/2006/relationships/image" Target="../media/image132.emf"/><Relationship Id="rId9" Type="http://schemas.openxmlformats.org/officeDocument/2006/relationships/image" Target="../media/image133.emf"/><Relationship Id="rId10" Type="http://schemas.openxmlformats.org/officeDocument/2006/relationships/image" Target="../media/image134.emf"/><Relationship Id="rId11" Type="http://schemas.openxmlformats.org/officeDocument/2006/relationships/image" Target="../media/image135.emf"/><Relationship Id="rId12" Type="http://schemas.openxmlformats.org/officeDocument/2006/relationships/image" Target="../media/image136.emf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emf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emf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emf"/><Relationship Id="rId3" Type="http://schemas.openxmlformats.org/officeDocument/2006/relationships/image" Target="../media/image140.emf"/><Relationship Id="rId4" Type="http://schemas.openxmlformats.org/officeDocument/2006/relationships/image" Target="../media/image141.emf"/><Relationship Id="rId5" Type="http://schemas.openxmlformats.org/officeDocument/2006/relationships/image" Target="../media/image142.emf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emf"/><Relationship Id="rId3" Type="http://schemas.openxmlformats.org/officeDocument/2006/relationships/image" Target="../media/image144.emf"/><Relationship Id="rId4" Type="http://schemas.openxmlformats.org/officeDocument/2006/relationships/image" Target="../media/image145.emf"/><Relationship Id="rId5" Type="http://schemas.openxmlformats.org/officeDocument/2006/relationships/image" Target="../media/image146.emf"/><Relationship Id="rId6" Type="http://schemas.openxmlformats.org/officeDocument/2006/relationships/image" Target="../media/image147.emf"/><Relationship Id="rId7" Type="http://schemas.openxmlformats.org/officeDocument/2006/relationships/image" Target="../media/image148.emf"/><Relationship Id="rId8" Type="http://schemas.openxmlformats.org/officeDocument/2006/relationships/image" Target="../media/image149.emf"/><Relationship Id="rId9" Type="http://schemas.openxmlformats.org/officeDocument/2006/relationships/image" Target="../media/image150.emf"/><Relationship Id="rId10" Type="http://schemas.openxmlformats.org/officeDocument/2006/relationships/image" Target="../media/image151.emf"/><Relationship Id="rId11" Type="http://schemas.openxmlformats.org/officeDocument/2006/relationships/image" Target="../media/image152.emf"/><Relationship Id="rId12" Type="http://schemas.openxmlformats.org/officeDocument/2006/relationships/image" Target="../media/image153.emf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emf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emf"/></Relationships>
</file>

<file path=ppt/slides/_rels/slide7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emf"/><Relationship Id="rId3" Type="http://schemas.openxmlformats.org/officeDocument/2006/relationships/image" Target="../media/image157.emf"/><Relationship Id="rId4" Type="http://schemas.openxmlformats.org/officeDocument/2006/relationships/image" Target="../media/image158.emf"/><Relationship Id="rId5" Type="http://schemas.openxmlformats.org/officeDocument/2006/relationships/image" Target="../media/image159.emf"/></Relationships>
</file>

<file path=ppt/slides/_rels/slide7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emf"/><Relationship Id="rId3" Type="http://schemas.openxmlformats.org/officeDocument/2006/relationships/image" Target="../media/image161.emf"/><Relationship Id="rId4" Type="http://schemas.openxmlformats.org/officeDocument/2006/relationships/image" Target="../media/image162.emf"/><Relationship Id="rId5" Type="http://schemas.openxmlformats.org/officeDocument/2006/relationships/image" Target="../media/image163.emf"/><Relationship Id="rId6" Type="http://schemas.openxmlformats.org/officeDocument/2006/relationships/image" Target="../media/image164.emf"/><Relationship Id="rId7" Type="http://schemas.openxmlformats.org/officeDocument/2006/relationships/image" Target="../media/image165.emf"/><Relationship Id="rId8" Type="http://schemas.openxmlformats.org/officeDocument/2006/relationships/image" Target="../media/image166.emf"/><Relationship Id="rId9" Type="http://schemas.openxmlformats.org/officeDocument/2006/relationships/image" Target="../media/image167.emf"/><Relationship Id="rId10" Type="http://schemas.openxmlformats.org/officeDocument/2006/relationships/image" Target="../media/image168.emf"/><Relationship Id="rId11" Type="http://schemas.openxmlformats.org/officeDocument/2006/relationships/image" Target="../media/image169.emf"/><Relationship Id="rId12" Type="http://schemas.openxmlformats.org/officeDocument/2006/relationships/image" Target="../media/image170.emf"/></Relationships>
</file>

<file path=ppt/slides/_rels/slide7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emf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/Relationships>
</file>

<file path=ppt/slides/_rels/slide8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emf"/></Relationships>
</file>

<file path=ppt/slides/_rels/slide8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emf"/><Relationship Id="rId3" Type="http://schemas.openxmlformats.org/officeDocument/2006/relationships/image" Target="../media/image174.emf"/><Relationship Id="rId4" Type="http://schemas.openxmlformats.org/officeDocument/2006/relationships/image" Target="../media/image175.emf"/><Relationship Id="rId5" Type="http://schemas.openxmlformats.org/officeDocument/2006/relationships/image" Target="../media/image176.emf"/></Relationships>
</file>

<file path=ppt/slides/_rels/slide8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emf"/><Relationship Id="rId3" Type="http://schemas.openxmlformats.org/officeDocument/2006/relationships/image" Target="../media/image178.emf"/><Relationship Id="rId4" Type="http://schemas.openxmlformats.org/officeDocument/2006/relationships/image" Target="../media/image179.emf"/><Relationship Id="rId5" Type="http://schemas.openxmlformats.org/officeDocument/2006/relationships/image" Target="../media/image180.emf"/><Relationship Id="rId6" Type="http://schemas.openxmlformats.org/officeDocument/2006/relationships/image" Target="../media/image181.emf"/><Relationship Id="rId7" Type="http://schemas.openxmlformats.org/officeDocument/2006/relationships/image" Target="../media/image182.emf"/><Relationship Id="rId8" Type="http://schemas.openxmlformats.org/officeDocument/2006/relationships/image" Target="../media/image183.emf"/><Relationship Id="rId9" Type="http://schemas.openxmlformats.org/officeDocument/2006/relationships/image" Target="../media/image184.emf"/><Relationship Id="rId10" Type="http://schemas.openxmlformats.org/officeDocument/2006/relationships/image" Target="../media/image185.emf"/><Relationship Id="rId11" Type="http://schemas.openxmlformats.org/officeDocument/2006/relationships/image" Target="../media/image186.emf"/><Relationship Id="rId12" Type="http://schemas.openxmlformats.org/officeDocument/2006/relationships/image" Target="../media/image187.emf"/></Relationships>
</file>

<file path=ppt/slides/_rels/slide8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8.emf"/></Relationships>
</file>

<file path=ppt/slides/_rels/slide8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9.emf"/></Relationships>
</file>

<file path=ppt/slides/_rels/slide8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emf"/><Relationship Id="rId3" Type="http://schemas.openxmlformats.org/officeDocument/2006/relationships/image" Target="../media/image191.emf"/><Relationship Id="rId4" Type="http://schemas.openxmlformats.org/officeDocument/2006/relationships/image" Target="../media/image192.emf"/><Relationship Id="rId5" Type="http://schemas.openxmlformats.org/officeDocument/2006/relationships/image" Target="../media/image193.emf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4.emf"/><Relationship Id="rId3" Type="http://schemas.openxmlformats.org/officeDocument/2006/relationships/image" Target="../media/image195.emf"/><Relationship Id="rId4" Type="http://schemas.openxmlformats.org/officeDocument/2006/relationships/image" Target="../media/image196.emf"/><Relationship Id="rId5" Type="http://schemas.openxmlformats.org/officeDocument/2006/relationships/image" Target="../media/image197.emf"/><Relationship Id="rId6" Type="http://schemas.openxmlformats.org/officeDocument/2006/relationships/image" Target="../media/image198.emf"/><Relationship Id="rId7" Type="http://schemas.openxmlformats.org/officeDocument/2006/relationships/image" Target="../media/image199.emf"/><Relationship Id="rId8" Type="http://schemas.openxmlformats.org/officeDocument/2006/relationships/image" Target="../media/image200.emf"/><Relationship Id="rId9" Type="http://schemas.openxmlformats.org/officeDocument/2006/relationships/image" Target="../media/image201.emf"/><Relationship Id="rId10" Type="http://schemas.openxmlformats.org/officeDocument/2006/relationships/image" Target="../media/image202.emf"/><Relationship Id="rId11" Type="http://schemas.openxmlformats.org/officeDocument/2006/relationships/image" Target="../media/image203.emf"/><Relationship Id="rId12" Type="http://schemas.openxmlformats.org/officeDocument/2006/relationships/image" Target="../media/image204.emf"/></Relationships>
</file>

<file path=ppt/slides/_rels/slide9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5.emf"/></Relationships>
</file>

<file path=ppt/slides/_rels/slide9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6.emf"/></Relationships>
</file>

<file path=ppt/slides/_rels/slide9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7.emf"/><Relationship Id="rId3" Type="http://schemas.openxmlformats.org/officeDocument/2006/relationships/image" Target="../media/image208.emf"/><Relationship Id="rId4" Type="http://schemas.openxmlformats.org/officeDocument/2006/relationships/image" Target="../media/image209.emf"/><Relationship Id="rId5" Type="http://schemas.openxmlformats.org/officeDocument/2006/relationships/image" Target="../media/image210.emf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709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Gre)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6,4095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0,0079*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425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Can) Trt=Lev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7275,69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7229,85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7011,97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7085,54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7257,20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6974,36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6783,57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6995,67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6859,06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6790,76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361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Gre)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21,7263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361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Gre)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1894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Gre)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1894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Gre)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9497,80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7429,00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8508,00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287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Gre) Trt=Lev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8783,91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8637,67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8380,07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8324,91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8443,51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8585,61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8366,41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8328,63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8524,14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8407,81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421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Ita)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4,7579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0,0219*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709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Gre)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421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Ita)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2496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Ita)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2496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Ita)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8536,50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7768,70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8477,20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2496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Ita)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8536,5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286,12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286,12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286,12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3474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Ita) Trt=Lev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7895,13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8959,11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8638,88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8533,78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9174,99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8517,03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7804,71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7508,19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7967,78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7608,40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658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Can)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45,3708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658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Can)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486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Can)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486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Can)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11991,7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8228,4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5843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Can) Trt=Lev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10455,3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10435,7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10443,5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10419,9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10443,9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10441,4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10397,5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10437,8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10419,2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10394,4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519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Gre)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51,4977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519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Gre)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348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Gre)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348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Gre)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9577,5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12133,0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445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Gre) Trt=Lev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12545,5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11915,1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11381,2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11367,5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11665,9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12806,1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11459,4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11123,1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12051,7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11816,6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537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Gre)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5798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Ita)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15,8760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5798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Ita)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4082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Ita)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4082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Ita)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12727,6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10603,1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12310,5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4082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Ita)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387,36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387,36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387,36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506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Ita) Trt=Lev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10787,0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12044,0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12205,6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12139,5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13146,0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12599,1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11519,7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11232,7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11967,4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11163,3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537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Gre)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8455,00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7105,40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8558,16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6355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Gre) Trt=Bac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8457,06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8266,80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8350,25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8005,70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7796,28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8075,80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8170,62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7904,95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7681,38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7686,37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7695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Ita)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13,9426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7695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Ita)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5978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Ita)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5978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Ita)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8132,40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5812,30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6991,39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5978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Ita)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8132,4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323,15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6991,4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323,15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5812,3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323,15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695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Ita) Trt=Bac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7069,67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7125,90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7003,19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7051,08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7027,63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6722,29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7029,14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7020,73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6930,36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6806,98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0064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Can)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35,4307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0064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Can)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834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Can)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834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Can)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11286,7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7937,5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10011,4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847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Can)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21,4742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9326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Can) Trt=Bac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10247,9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9336,6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10095,4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9401,2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9570,0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10038,7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9795,0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9863,0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9997,1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9106,9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8679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Gre)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7,8663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0,0035*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8679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Gre)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6963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Gre)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6963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Gre)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12304,8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9816,4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7941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Gre) Trt=Bac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11373,2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11434,5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11378,8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11514,5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11543,7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11411,3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11380,5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11479,5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11493,4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11491,9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928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Ita)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25,8685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847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Can)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928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Ita)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756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Ita)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756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Ita)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12325,3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10546,7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7564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Ita)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442,31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442,31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442,31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8543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Ita) Trt=Bac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10495,9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10470,6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10360,8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10223,1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10334,1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9905,4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10392,7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10435,1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10433,7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10023,9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488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Can)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16,0666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488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Can)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316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Can)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316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Can)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7336,80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5280,20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262,5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4146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Can) Trt=Con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6458,26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6432,90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6394,74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6427,84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6379,57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6362,05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6410,74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6401,74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6384,79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6387,37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3500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Gre)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12,6888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0,0004*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3500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Gre)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178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Gre)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676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Can)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178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Gre)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8035,10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6638,00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7174,20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2762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Gre) Trt=Con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7249,42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7302,18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7311,05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7301,24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7291,96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7274,38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7264,71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7263,13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7226,01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7340,26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4102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Ita)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13,7689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4102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Ita)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238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Ita)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238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Ita)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8796,00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6830,30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8460,20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238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Ita)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8796,0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286,10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286,10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286,10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336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Ita) Trt=Con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7997,23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8053,20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8061,90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8038,76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8044,31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7994,55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8024,91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8072,41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8004,03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7997,03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676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Can) Trt=Bac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7358,50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5820,80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6594,40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647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Can)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24,3522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647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Can)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4754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Can)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4754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Can)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11328,9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7432,3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5733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Can) Trt=Con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8971,3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8851,5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9450,9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9255,1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9999,6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9047,3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9883,8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9863,8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9622,4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5087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Gre)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18,1692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5087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Gre)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7739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Can) Trt=Bac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7029,06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6073,53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6712,09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6624,06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6438,94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6758,72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6701,44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6744,25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6672,09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6158,15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337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Gre)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9337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Gre)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12698,2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9246,1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11040,2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43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Gre) Trt=Con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10962,3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11003,3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11064,0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11101,4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10984,0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11031,4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10935,4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10870,6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11118,7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568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Ita)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35,9583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568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Ita)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3971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Ita)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3971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Ita)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13168,3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12122,8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3971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Ita) Trt=Con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314,76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314,76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314,76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4950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Ita) Trt=Con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11696,8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11505,5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11387,9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11715,3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11540,2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11426,9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11688,4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11628,8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4995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Can)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022"/>
                <a:gridCol w="2150824"/>
                <a:gridCol w="1615739"/>
                <a:gridCol w="3152299"/>
                <a:gridCol w="987972"/>
                <a:gridCol w="906259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Wound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15,7395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4995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Can)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3278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Can)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3278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Can) Trt=Lev &gt; Wound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Non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7763,10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Ser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6148,40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7167,60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