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00.emf" ContentType="image/emf"/>
  <Override PartName="/ppt/media/image101.emf" ContentType="image/emf"/>
  <Override PartName="/ppt/media/image102.emf" ContentType="image/emf"/>
  <Override PartName="/ppt/media/image103.emf" ContentType="image/emf"/>
  <Override PartName="/ppt/media/image104.emf" ContentType="image/emf"/>
  <Override PartName="/ppt/media/image105.emf" ContentType="image/emf"/>
  <Override PartName="/ppt/media/image106.emf" ContentType="image/emf"/>
  <Override PartName="/ppt/media/image107.emf" ContentType="image/emf"/>
  <Override PartName="/ppt/media/image108.emf" ContentType="image/emf"/>
  <Override PartName="/ppt/media/image109.emf" ContentType="image/emf"/>
  <Override PartName="/ppt/media/image11.emf" ContentType="image/emf"/>
  <Override PartName="/ppt/media/image110.emf" ContentType="image/emf"/>
  <Override PartName="/ppt/media/image111.emf" ContentType="image/emf"/>
  <Override PartName="/ppt/media/image112.emf" ContentType="image/emf"/>
  <Override PartName="/ppt/media/image113.emf" ContentType="image/emf"/>
  <Override PartName="/ppt/media/image114.emf" ContentType="image/emf"/>
  <Override PartName="/ppt/media/image115.emf" ContentType="image/emf"/>
  <Override PartName="/ppt/media/image116.emf" ContentType="image/emf"/>
  <Override PartName="/ppt/media/image117.emf" ContentType="image/emf"/>
  <Override PartName="/ppt/media/image118.emf" ContentType="image/emf"/>
  <Override PartName="/ppt/media/image119.emf" ContentType="image/emf"/>
  <Override PartName="/ppt/media/image12.emf" ContentType="image/emf"/>
  <Override PartName="/ppt/media/image120.emf" ContentType="image/emf"/>
  <Override PartName="/ppt/media/image121.emf" ContentType="image/emf"/>
  <Override PartName="/ppt/media/image122.emf" ContentType="image/emf"/>
  <Override PartName="/ppt/media/image123.emf" ContentType="image/emf"/>
  <Override PartName="/ppt/media/image124.emf" ContentType="image/emf"/>
  <Override PartName="/ppt/media/image125.emf" ContentType="image/emf"/>
  <Override PartName="/ppt/media/image126.emf" ContentType="image/emf"/>
  <Override PartName="/ppt/media/image127.emf" ContentType="image/emf"/>
  <Override PartName="/ppt/media/image128.emf" ContentType="image/emf"/>
  <Override PartName="/ppt/media/image129.emf" ContentType="image/emf"/>
  <Override PartName="/ppt/media/image13.emf" ContentType="image/emf"/>
  <Override PartName="/ppt/media/image130.emf" ContentType="image/emf"/>
  <Override PartName="/ppt/media/image131.emf" ContentType="image/emf"/>
  <Override PartName="/ppt/media/image132.emf" ContentType="image/emf"/>
  <Override PartName="/ppt/media/image133.emf" ContentType="image/emf"/>
  <Override PartName="/ppt/media/image134.emf" ContentType="image/emf"/>
  <Override PartName="/ppt/media/image135.emf" ContentType="image/emf"/>
  <Override PartName="/ppt/media/image136.emf" ContentType="image/emf"/>
  <Override PartName="/ppt/media/image137.emf" ContentType="image/emf"/>
  <Override PartName="/ppt/media/image138.emf" ContentType="image/emf"/>
  <Override PartName="/ppt/media/image139.emf" ContentType="image/emf"/>
  <Override PartName="/ppt/media/image14.emf" ContentType="image/emf"/>
  <Override PartName="/ppt/media/image140.emf" ContentType="image/emf"/>
  <Override PartName="/ppt/media/image141.emf" ContentType="image/emf"/>
  <Override PartName="/ppt/media/image142.emf" ContentType="image/emf"/>
  <Override PartName="/ppt/media/image143.emf" ContentType="image/emf"/>
  <Override PartName="/ppt/media/image144.emf" ContentType="image/emf"/>
  <Override PartName="/ppt/media/image145.emf" ContentType="image/emf"/>
  <Override PartName="/ppt/media/image146.emf" ContentType="image/emf"/>
  <Override PartName="/ppt/media/image147.emf" ContentType="image/emf"/>
  <Override PartName="/ppt/media/image148.emf" ContentType="image/emf"/>
  <Override PartName="/ppt/media/image149.emf" ContentType="image/emf"/>
  <Override PartName="/ppt/media/image15.emf" ContentType="image/emf"/>
  <Override PartName="/ppt/media/image150.emf" ContentType="image/emf"/>
  <Override PartName="/ppt/media/image151.emf" ContentType="image/emf"/>
  <Override PartName="/ppt/media/image152.emf" ContentType="image/emf"/>
  <Override PartName="/ppt/media/image153.emf" ContentType="image/emf"/>
  <Override PartName="/ppt/media/image154.emf" ContentType="image/emf"/>
  <Override PartName="/ppt/media/image155.emf" ContentType="image/emf"/>
  <Override PartName="/ppt/media/image156.emf" ContentType="image/emf"/>
  <Override PartName="/ppt/media/image157.emf" ContentType="image/emf"/>
  <Override PartName="/ppt/media/image158.emf" ContentType="image/emf"/>
  <Override PartName="/ppt/media/image159.emf" ContentType="image/emf"/>
  <Override PartName="/ppt/media/image16.emf" ContentType="image/emf"/>
  <Override PartName="/ppt/media/image160.emf" ContentType="image/emf"/>
  <Override PartName="/ppt/media/image161.emf" ContentType="image/emf"/>
  <Override PartName="/ppt/media/image162.emf" ContentType="image/emf"/>
  <Override PartName="/ppt/media/image163.emf" ContentType="image/emf"/>
  <Override PartName="/ppt/media/image164.emf" ContentType="image/emf"/>
  <Override PartName="/ppt/media/image165.emf" ContentType="image/emf"/>
  <Override PartName="/ppt/media/image166.emf" ContentType="image/emf"/>
  <Override PartName="/ppt/media/image167.emf" ContentType="image/emf"/>
  <Override PartName="/ppt/media/image168.emf" ContentType="image/emf"/>
  <Override PartName="/ppt/media/image169.emf" ContentType="image/emf"/>
  <Override PartName="/ppt/media/image17.emf" ContentType="image/emf"/>
  <Override PartName="/ppt/media/image170.emf" ContentType="image/emf"/>
  <Override PartName="/ppt/media/image171.emf" ContentType="image/emf"/>
  <Override PartName="/ppt/media/image172.emf" ContentType="image/emf"/>
  <Override PartName="/ppt/media/image173.emf" ContentType="image/emf"/>
  <Override PartName="/ppt/media/image174.emf" ContentType="image/emf"/>
  <Override PartName="/ppt/media/image175.emf" ContentType="image/emf"/>
  <Override PartName="/ppt/media/image176.emf" ContentType="image/emf"/>
  <Override PartName="/ppt/media/image177.emf" ContentType="image/emf"/>
  <Override PartName="/ppt/media/image178.emf" ContentType="image/emf"/>
  <Override PartName="/ppt/media/image179.emf" ContentType="image/emf"/>
  <Override PartName="/ppt/media/image18.emf" ContentType="image/emf"/>
  <Override PartName="/ppt/media/image180.emf" ContentType="image/emf"/>
  <Override PartName="/ppt/media/image181.emf" ContentType="image/emf"/>
  <Override PartName="/ppt/media/image182.emf" ContentType="image/emf"/>
  <Override PartName="/ppt/media/image183.emf" ContentType="image/emf"/>
  <Override PartName="/ppt/media/image184.emf" ContentType="image/emf"/>
  <Override PartName="/ppt/media/image185.emf" ContentType="image/emf"/>
  <Override PartName="/ppt/media/image186.emf" ContentType="image/emf"/>
  <Override PartName="/ppt/media/image187.emf" ContentType="image/emf"/>
  <Override PartName="/ppt/media/image188.emf" ContentType="image/emf"/>
  <Override PartName="/ppt/media/image189.emf" ContentType="image/emf"/>
  <Override PartName="/ppt/media/image19.emf" ContentType="image/emf"/>
  <Override PartName="/ppt/media/image190.emf" ContentType="image/emf"/>
  <Override PartName="/ppt/media/image191.emf" ContentType="image/emf"/>
  <Override PartName="/ppt/media/image192.emf" ContentType="image/emf"/>
  <Override PartName="/ppt/media/image193.emf" ContentType="image/emf"/>
  <Override PartName="/ppt/media/image194.emf" ContentType="image/emf"/>
  <Override PartName="/ppt/media/image195.emf" ContentType="image/emf"/>
  <Override PartName="/ppt/media/image196.emf" ContentType="image/emf"/>
  <Override PartName="/ppt/media/image197.emf" ContentType="image/emf"/>
  <Override PartName="/ppt/media/image198.emf" ContentType="image/emf"/>
  <Override PartName="/ppt/media/image199.emf" ContentType="image/emf"/>
  <Override PartName="/ppt/media/image2.emf" ContentType="image/emf"/>
  <Override PartName="/ppt/media/image20.emf" ContentType="image/emf"/>
  <Override PartName="/ppt/media/image200.emf" ContentType="image/emf"/>
  <Override PartName="/ppt/media/image201.emf" ContentType="image/emf"/>
  <Override PartName="/ppt/media/image202.emf" ContentType="image/emf"/>
  <Override PartName="/ppt/media/image203.emf" ContentType="image/emf"/>
  <Override PartName="/ppt/media/image204.emf" ContentType="image/emf"/>
  <Override PartName="/ppt/media/image205.emf" ContentType="image/emf"/>
  <Override PartName="/ppt/media/image206.emf" ContentType="image/emf"/>
  <Override PartName="/ppt/media/image207.emf" ContentType="image/emf"/>
  <Override PartName="/ppt/media/image208.emf" ContentType="image/emf"/>
  <Override PartName="/ppt/media/image209.emf" ContentType="image/emf"/>
  <Override PartName="/ppt/media/image21.emf" ContentType="image/emf"/>
  <Override PartName="/ppt/media/image210.emf" ContentType="image/emf"/>
  <Override PartName="/ppt/media/image211.emf" ContentType="image/emf"/>
  <Override PartName="/ppt/media/image212.emf" ContentType="image/emf"/>
  <Override PartName="/ppt/media/image213.emf" ContentType="image/emf"/>
  <Override PartName="/ppt/media/image214.emf" ContentType="image/emf"/>
  <Override PartName="/ppt/media/image215.emf" ContentType="image/emf"/>
  <Override PartName="/ppt/media/image216.emf" ContentType="image/emf"/>
  <Override PartName="/ppt/media/image217.emf" ContentType="image/emf"/>
  <Override PartName="/ppt/media/image218.emf" ContentType="image/emf"/>
  <Override PartName="/ppt/media/image219.emf" ContentType="image/emf"/>
  <Override PartName="/ppt/media/image22.emf" ContentType="image/emf"/>
  <Override PartName="/ppt/media/image220.emf" ContentType="image/emf"/>
  <Override PartName="/ppt/media/image221.emf" ContentType="image/emf"/>
  <Override PartName="/ppt/media/image222.emf" ContentType="image/emf"/>
  <Override PartName="/ppt/media/image223.emf" ContentType="image/emf"/>
  <Override PartName="/ppt/media/image224.emf" ContentType="image/emf"/>
  <Override PartName="/ppt/media/image225.emf" ContentType="image/emf"/>
  <Override PartName="/ppt/media/image226.emf" ContentType="image/emf"/>
  <Override PartName="/ppt/media/image227.emf" ContentType="image/emf"/>
  <Override PartName="/ppt/media/image228.emf" ContentType="image/emf"/>
  <Override PartName="/ppt/media/image229.emf" ContentType="image/emf"/>
  <Override PartName="/ppt/media/image23.emf" ContentType="image/emf"/>
  <Override PartName="/ppt/media/image230.emf" ContentType="image/emf"/>
  <Override PartName="/ppt/media/image231.emf" ContentType="image/emf"/>
  <Override PartName="/ppt/media/image232.emf" ContentType="image/emf"/>
  <Override PartName="/ppt/media/image233.emf" ContentType="image/emf"/>
  <Override PartName="/ppt/media/image234.emf" ContentType="image/emf"/>
  <Override PartName="/ppt/media/image235.emf" ContentType="image/emf"/>
  <Override PartName="/ppt/media/image236.emf" ContentType="image/emf"/>
  <Override PartName="/ppt/media/image237.emf" ContentType="image/emf"/>
  <Override PartName="/ppt/media/image238.emf" ContentType="image/emf"/>
  <Override PartName="/ppt/media/image239.emf" ContentType="image/emf"/>
  <Override PartName="/ppt/media/image24.emf" ContentType="image/emf"/>
  <Override PartName="/ppt/media/image240.emf" ContentType="image/emf"/>
  <Override PartName="/ppt/media/image241.emf" ContentType="image/emf"/>
  <Override PartName="/ppt/media/image242.emf" ContentType="image/emf"/>
  <Override PartName="/ppt/media/image243.emf" ContentType="image/emf"/>
  <Override PartName="/ppt/media/image244.emf" ContentType="image/emf"/>
  <Override PartName="/ppt/media/image245.emf" ContentType="image/emf"/>
  <Override PartName="/ppt/media/image246.emf" ContentType="image/emf"/>
  <Override PartName="/ppt/media/image247.emf" ContentType="image/emf"/>
  <Override PartName="/ppt/media/image248.emf" ContentType="image/emf"/>
  <Override PartName="/ppt/media/image249.emf" ContentType="image/emf"/>
  <Override PartName="/ppt/media/image25.emf" ContentType="image/emf"/>
  <Override PartName="/ppt/media/image250.emf" ContentType="image/emf"/>
  <Override PartName="/ppt/media/image251.emf" ContentType="image/emf"/>
  <Override PartName="/ppt/media/image252.emf" ContentType="image/emf"/>
  <Override PartName="/ppt/media/image253.emf" ContentType="image/emf"/>
  <Override PartName="/ppt/media/image254.emf" ContentType="image/emf"/>
  <Override PartName="/ppt/media/image255.emf" ContentType="image/emf"/>
  <Override PartName="/ppt/media/image256.emf" ContentType="image/emf"/>
  <Override PartName="/ppt/media/image257.emf" ContentType="image/emf"/>
  <Override PartName="/ppt/media/image258.emf" ContentType="image/emf"/>
  <Override PartName="/ppt/media/image259.emf" ContentType="image/emf"/>
  <Override PartName="/ppt/media/image26.emf" ContentType="image/emf"/>
  <Override PartName="/ppt/media/image260.emf" ContentType="image/emf"/>
  <Override PartName="/ppt/media/image261.emf" ContentType="image/emf"/>
  <Override PartName="/ppt/media/image262.emf" ContentType="image/emf"/>
  <Override PartName="/ppt/media/image263.emf" ContentType="image/emf"/>
  <Override PartName="/ppt/media/image264.emf" ContentType="image/emf"/>
  <Override PartName="/ppt/media/image265.emf" ContentType="image/emf"/>
  <Override PartName="/ppt/media/image266.emf" ContentType="image/emf"/>
  <Override PartName="/ppt/media/image267.emf" ContentType="image/emf"/>
  <Override PartName="/ppt/media/image268.emf" ContentType="image/emf"/>
  <Override PartName="/ppt/media/image269.emf" ContentType="image/emf"/>
  <Override PartName="/ppt/media/image27.emf" ContentType="image/emf"/>
  <Override PartName="/ppt/media/image270.emf" ContentType="image/emf"/>
  <Override PartName="/ppt/media/image271.emf" ContentType="image/emf"/>
  <Override PartName="/ppt/media/image272.emf" ContentType="image/emf"/>
  <Override PartName="/ppt/media/image273.emf" ContentType="image/emf"/>
  <Override PartName="/ppt/media/image274.emf" ContentType="image/emf"/>
  <Override PartName="/ppt/media/image275.emf" ContentType="image/emf"/>
  <Override PartName="/ppt/media/image276.emf" ContentType="image/emf"/>
  <Override PartName="/ppt/media/image277.emf" ContentType="image/emf"/>
  <Override PartName="/ppt/media/image278.emf" ContentType="image/emf"/>
  <Override PartName="/ppt/media/image279.emf" ContentType="image/emf"/>
  <Override PartName="/ppt/media/image28.emf" ContentType="image/emf"/>
  <Override PartName="/ppt/media/image280.emf" ContentType="image/emf"/>
  <Override PartName="/ppt/media/image281.emf" ContentType="image/emf"/>
  <Override PartName="/ppt/media/image282.emf" ContentType="image/emf"/>
  <Override PartName="/ppt/media/image283.emf" ContentType="image/emf"/>
  <Override PartName="/ppt/media/image284.emf" ContentType="image/emf"/>
  <Override PartName="/ppt/media/image285.emf" ContentType="image/emf"/>
  <Override PartName="/ppt/media/image286.emf" ContentType="image/emf"/>
  <Override PartName="/ppt/media/image287.emf" ContentType="image/emf"/>
  <Override PartName="/ppt/media/image288.emf" ContentType="image/emf"/>
  <Override PartName="/ppt/media/image289.emf" ContentType="image/emf"/>
  <Override PartName="/ppt/media/image29.emf" ContentType="image/emf"/>
  <Override PartName="/ppt/media/image290.emf" ContentType="image/emf"/>
  <Override PartName="/ppt/media/image291.emf" ContentType="image/emf"/>
  <Override PartName="/ppt/media/image292.emf" ContentType="image/emf"/>
  <Override PartName="/ppt/media/image293.emf" ContentType="image/emf"/>
  <Override PartName="/ppt/media/image294.emf" ContentType="image/emf"/>
  <Override PartName="/ppt/media/image295.emf" ContentType="image/emf"/>
  <Override PartName="/ppt/media/image296.emf" ContentType="image/emf"/>
  <Override PartName="/ppt/media/image297.emf" ContentType="image/emf"/>
  <Override PartName="/ppt/media/image298.emf" ContentType="image/emf"/>
  <Override PartName="/ppt/media/image299.emf" ContentType="image/emf"/>
  <Override PartName="/ppt/media/image3.emf" ContentType="image/emf"/>
  <Override PartName="/ppt/media/image30.emf" ContentType="image/emf"/>
  <Override PartName="/ppt/media/image300.emf" ContentType="image/emf"/>
  <Override PartName="/ppt/media/image301.emf" ContentType="image/emf"/>
  <Override PartName="/ppt/media/image302.emf" ContentType="image/emf"/>
  <Override PartName="/ppt/media/image303.emf" ContentType="image/emf"/>
  <Override PartName="/ppt/media/image304.emf" ContentType="image/emf"/>
  <Override PartName="/ppt/media/image305.emf" ContentType="image/emf"/>
  <Override PartName="/ppt/media/image306.emf" ContentType="image/emf"/>
  <Override PartName="/ppt/media/image307.emf" ContentType="image/emf"/>
  <Override PartName="/ppt/media/image308.emf" ContentType="image/emf"/>
  <Override PartName="/ppt/media/image309.emf" ContentType="image/emf"/>
  <Override PartName="/ppt/media/image31.emf" ContentType="image/emf"/>
  <Override PartName="/ppt/media/image310.emf" ContentType="image/emf"/>
  <Override PartName="/ppt/media/image311.emf" ContentType="image/emf"/>
  <Override PartName="/ppt/media/image312.emf" ContentType="image/emf"/>
  <Override PartName="/ppt/media/image313.emf" ContentType="image/emf"/>
  <Override PartName="/ppt/media/image314.emf" ContentType="image/emf"/>
  <Override PartName="/ppt/media/image315.emf" ContentType="image/emf"/>
  <Override PartName="/ppt/media/image316.emf" ContentType="image/emf"/>
  <Override PartName="/ppt/media/image317.emf" ContentType="image/emf"/>
  <Override PartName="/ppt/media/image318.emf" ContentType="image/emf"/>
  <Override PartName="/ppt/media/image319.emf" ContentType="image/emf"/>
  <Override PartName="/ppt/media/image32.emf" ContentType="image/emf"/>
  <Override PartName="/ppt/media/image320.emf" ContentType="image/emf"/>
  <Override PartName="/ppt/media/image321.emf" ContentType="image/emf"/>
  <Override PartName="/ppt/media/image322.emf" ContentType="image/emf"/>
  <Override PartName="/ppt/media/image323.emf" ContentType="image/emf"/>
  <Override PartName="/ppt/media/image324.emf" ContentType="image/emf"/>
  <Override PartName="/ppt/media/image325.emf" ContentType="image/emf"/>
  <Override PartName="/ppt/media/image326.emf" ContentType="image/emf"/>
  <Override PartName="/ppt/media/image327.emf" ContentType="image/emf"/>
  <Override PartName="/ppt/media/image328.emf" ContentType="image/emf"/>
  <Override PartName="/ppt/media/image329.emf" ContentType="image/emf"/>
  <Override PartName="/ppt/media/image33.emf" ContentType="image/emf"/>
  <Override PartName="/ppt/media/image330.emf" ContentType="image/emf"/>
  <Override PartName="/ppt/media/image331.emf" ContentType="image/emf"/>
  <Override PartName="/ppt/media/image332.emf" ContentType="image/emf"/>
  <Override PartName="/ppt/media/image333.emf" ContentType="image/emf"/>
  <Override PartName="/ppt/media/image334.emf" ContentType="image/emf"/>
  <Override PartName="/ppt/media/image335.emf" ContentType="image/emf"/>
  <Override PartName="/ppt/media/image336.emf" ContentType="image/emf"/>
  <Override PartName="/ppt/media/image337.emf" ContentType="image/emf"/>
  <Override PartName="/ppt/media/image338.emf" ContentType="image/emf"/>
  <Override PartName="/ppt/media/image339.emf" ContentType="image/emf"/>
  <Override PartName="/ppt/media/image34.emf" ContentType="image/emf"/>
  <Override PartName="/ppt/media/image340.emf" ContentType="image/emf"/>
  <Override PartName="/ppt/media/image341.emf" ContentType="image/emf"/>
  <Override PartName="/ppt/media/image342.emf" ContentType="image/emf"/>
  <Override PartName="/ppt/media/image343.emf" ContentType="image/emf"/>
  <Override PartName="/ppt/media/image344.emf" ContentType="image/emf"/>
  <Override PartName="/ppt/media/image345.emf" ContentType="image/emf"/>
  <Override PartName="/ppt/media/image346.emf" ContentType="image/emf"/>
  <Override PartName="/ppt/media/image347.emf" ContentType="image/emf"/>
  <Override PartName="/ppt/media/image348.emf" ContentType="image/emf"/>
  <Override PartName="/ppt/media/image349.emf" ContentType="image/emf"/>
  <Override PartName="/ppt/media/image35.emf" ContentType="image/emf"/>
  <Override PartName="/ppt/media/image350.emf" ContentType="image/emf"/>
  <Override PartName="/ppt/media/image351.emf" ContentType="image/emf"/>
  <Override PartName="/ppt/media/image352.emf" ContentType="image/emf"/>
  <Override PartName="/ppt/media/image353.emf" ContentType="image/emf"/>
  <Override PartName="/ppt/media/image354.emf" ContentType="image/emf"/>
  <Override PartName="/ppt/media/image355.emf" ContentType="image/emf"/>
  <Override PartName="/ppt/media/image356.emf" ContentType="image/emf"/>
  <Override PartName="/ppt/media/image357.emf" ContentType="image/emf"/>
  <Override PartName="/ppt/media/image358.emf" ContentType="image/emf"/>
  <Override PartName="/ppt/media/image359.emf" ContentType="image/emf"/>
  <Override PartName="/ppt/media/image36.emf" ContentType="image/emf"/>
  <Override PartName="/ppt/media/image360.emf" ContentType="image/emf"/>
  <Override PartName="/ppt/media/image361.emf" ContentType="image/emf"/>
  <Override PartName="/ppt/media/image362.emf" ContentType="image/emf"/>
  <Override PartName="/ppt/media/image363.emf" ContentType="image/emf"/>
  <Override PartName="/ppt/media/image364.emf" ContentType="image/emf"/>
  <Override PartName="/ppt/media/image365.emf" ContentType="image/emf"/>
  <Override PartName="/ppt/media/image366.emf" ContentType="image/emf"/>
  <Override PartName="/ppt/media/image367.emf" ContentType="image/emf"/>
  <Override PartName="/ppt/media/image368.emf" ContentType="image/emf"/>
  <Override PartName="/ppt/media/image369.emf" ContentType="image/emf"/>
  <Override PartName="/ppt/media/image37.emf" ContentType="image/emf"/>
  <Override PartName="/ppt/media/image370.emf" ContentType="image/emf"/>
  <Override PartName="/ppt/media/image371.emf" ContentType="image/emf"/>
  <Override PartName="/ppt/media/image372.emf" ContentType="image/emf"/>
  <Override PartName="/ppt/media/image373.emf" ContentType="image/emf"/>
  <Override PartName="/ppt/media/image374.emf" ContentType="image/emf"/>
  <Override PartName="/ppt/media/image375.emf" ContentType="image/emf"/>
  <Override PartName="/ppt/media/image376.emf" ContentType="image/emf"/>
  <Override PartName="/ppt/media/image377.emf" ContentType="image/emf"/>
  <Override PartName="/ppt/media/image378.emf" ContentType="image/emf"/>
  <Override PartName="/ppt/media/image379.emf" ContentType="image/emf"/>
  <Override PartName="/ppt/media/image38.emf" ContentType="image/emf"/>
  <Override PartName="/ppt/media/image380.emf" ContentType="image/emf"/>
  <Override PartName="/ppt/media/image381.emf" ContentType="image/emf"/>
  <Override PartName="/ppt/media/image382.emf" ContentType="image/emf"/>
  <Override PartName="/ppt/media/image383.emf" ContentType="image/emf"/>
  <Override PartName="/ppt/media/image384.emf" ContentType="image/emf"/>
  <Override PartName="/ppt/media/image385.emf" ContentType="image/emf"/>
  <Override PartName="/ppt/media/image386.emf" ContentType="image/emf"/>
  <Override PartName="/ppt/media/image387.emf" ContentType="image/emf"/>
  <Override PartName="/ppt/media/image388.emf" ContentType="image/emf"/>
  <Override PartName="/ppt/media/image389.emf" ContentType="image/emf"/>
  <Override PartName="/ppt/media/image39.emf" ContentType="image/emf"/>
  <Override PartName="/ppt/media/image390.emf" ContentType="image/emf"/>
  <Override PartName="/ppt/media/image4.emf" ContentType="image/emf"/>
  <Override PartName="/ppt/media/image40.emf" ContentType="image/emf"/>
  <Override PartName="/ppt/media/image41.emf" ContentType="image/emf"/>
  <Override PartName="/ppt/media/image42.emf" ContentType="image/emf"/>
  <Override PartName="/ppt/media/image43.emf" ContentType="image/emf"/>
  <Override PartName="/ppt/media/image44.emf" ContentType="image/emf"/>
  <Override PartName="/ppt/media/image45.emf" ContentType="image/emf"/>
  <Override PartName="/ppt/media/image46.emf" ContentType="image/emf"/>
  <Override PartName="/ppt/media/image47.emf" ContentType="image/emf"/>
  <Override PartName="/ppt/media/image48.emf" ContentType="image/emf"/>
  <Override PartName="/ppt/media/image49.emf" ContentType="image/emf"/>
  <Override PartName="/ppt/media/image5.emf" ContentType="image/emf"/>
  <Override PartName="/ppt/media/image50.emf" ContentType="image/emf"/>
  <Override PartName="/ppt/media/image51.emf" ContentType="image/emf"/>
  <Override PartName="/ppt/media/image52.emf" ContentType="image/emf"/>
  <Override PartName="/ppt/media/image53.emf" ContentType="image/emf"/>
  <Override PartName="/ppt/media/image54.emf" ContentType="image/emf"/>
  <Override PartName="/ppt/media/image55.emf" ContentType="image/emf"/>
  <Override PartName="/ppt/media/image56.emf" ContentType="image/emf"/>
  <Override PartName="/ppt/media/image57.emf" ContentType="image/emf"/>
  <Override PartName="/ppt/media/image58.emf" ContentType="image/emf"/>
  <Override PartName="/ppt/media/image59.emf" ContentType="image/emf"/>
  <Override PartName="/ppt/media/image6.emf" ContentType="image/emf"/>
  <Override PartName="/ppt/media/image60.emf" ContentType="image/emf"/>
  <Override PartName="/ppt/media/image61.emf" ContentType="image/emf"/>
  <Override PartName="/ppt/media/image62.emf" ContentType="image/emf"/>
  <Override PartName="/ppt/media/image63.emf" ContentType="image/emf"/>
  <Override PartName="/ppt/media/image64.emf" ContentType="image/emf"/>
  <Override PartName="/ppt/media/image65.emf" ContentType="image/emf"/>
  <Override PartName="/ppt/media/image66.emf" ContentType="image/emf"/>
  <Override PartName="/ppt/media/image67.emf" ContentType="image/emf"/>
  <Override PartName="/ppt/media/image68.emf" ContentType="image/emf"/>
  <Override PartName="/ppt/media/image69.emf" ContentType="image/emf"/>
  <Override PartName="/ppt/media/image7.emf" ContentType="image/emf"/>
  <Override PartName="/ppt/media/image70.emf" ContentType="image/emf"/>
  <Override PartName="/ppt/media/image71.emf" ContentType="image/emf"/>
  <Override PartName="/ppt/media/image72.emf" ContentType="image/emf"/>
  <Override PartName="/ppt/media/image73.emf" ContentType="image/emf"/>
  <Override PartName="/ppt/media/image74.emf" ContentType="image/emf"/>
  <Override PartName="/ppt/media/image75.emf" ContentType="image/emf"/>
  <Override PartName="/ppt/media/image76.emf" ContentType="image/emf"/>
  <Override PartName="/ppt/media/image77.emf" ContentType="image/emf"/>
  <Override PartName="/ppt/media/image78.emf" ContentType="image/emf"/>
  <Override PartName="/ppt/media/image79.emf" ContentType="image/emf"/>
  <Override PartName="/ppt/media/image8.emf" ContentType="image/emf"/>
  <Override PartName="/ppt/media/image80.emf" ContentType="image/emf"/>
  <Override PartName="/ppt/media/image81.emf" ContentType="image/emf"/>
  <Override PartName="/ppt/media/image82.emf" ContentType="image/emf"/>
  <Override PartName="/ppt/media/image83.emf" ContentType="image/emf"/>
  <Override PartName="/ppt/media/image84.emf" ContentType="image/emf"/>
  <Override PartName="/ppt/media/image85.emf" ContentType="image/emf"/>
  <Override PartName="/ppt/media/image86.emf" ContentType="image/emf"/>
  <Override PartName="/ppt/media/image87.emf" ContentType="image/emf"/>
  <Override PartName="/ppt/media/image88.emf" ContentType="image/emf"/>
  <Override PartName="/ppt/media/image89.emf" ContentType="image/emf"/>
  <Override PartName="/ppt/media/image9.emf" ContentType="image/emf"/>
  <Override PartName="/ppt/media/image90.emf" ContentType="image/emf"/>
  <Override PartName="/ppt/media/image91.emf" ContentType="image/emf"/>
  <Override PartName="/ppt/media/image92.emf" ContentType="image/emf"/>
  <Override PartName="/ppt/media/image93.emf" ContentType="image/emf"/>
  <Override PartName="/ppt/media/image94.emf" ContentType="image/emf"/>
  <Override PartName="/ppt/media/image95.emf" ContentType="image/emf"/>
  <Override PartName="/ppt/media/image96.emf" ContentType="image/emf"/>
  <Override PartName="/ppt/media/image97.emf" ContentType="image/emf"/>
  <Override PartName="/ppt/media/image98.emf" ContentType="image/emf"/>
  <Override PartName="/ppt/media/image9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9.xml"/><Relationship Id="rId20" Type="http://schemas.openxmlformats.org/officeDocument/2006/relationships/slide" Target="slides/slide20.xml"/><Relationship Id="rId21" Type="http://schemas.openxmlformats.org/officeDocument/2006/relationships/slide" Target="slides/slide22.xml"/><Relationship Id="rId22" Type="http://schemas.openxmlformats.org/officeDocument/2006/relationships/slide" Target="slides/slide23.xml"/><Relationship Id="rId23" Type="http://schemas.openxmlformats.org/officeDocument/2006/relationships/slide" Target="slides/slide24.xml"/><Relationship Id="rId24" Type="http://schemas.openxmlformats.org/officeDocument/2006/relationships/slide" Target="slides/slide26.xml"/><Relationship Id="rId25" Type="http://schemas.openxmlformats.org/officeDocument/2006/relationships/slide" Target="slides/slide27.xml"/><Relationship Id="rId26" Type="http://schemas.openxmlformats.org/officeDocument/2006/relationships/slide" Target="slides/slide29.xml"/><Relationship Id="rId27" Type="http://schemas.openxmlformats.org/officeDocument/2006/relationships/slide" Target="slides/slide30.xml"/><Relationship Id="rId28" Type="http://schemas.openxmlformats.org/officeDocument/2006/relationships/slide" Target="slides/slide31.xml"/><Relationship Id="rId29" Type="http://schemas.openxmlformats.org/officeDocument/2006/relationships/slide" Target="slides/slide32.xml"/><Relationship Id="rId30" Type="http://schemas.openxmlformats.org/officeDocument/2006/relationships/slide" Target="slides/slide34.xml"/><Relationship Id="rId31" Type="http://schemas.openxmlformats.org/officeDocument/2006/relationships/slide" Target="slides/slide35.xml"/><Relationship Id="rId32" Type="http://schemas.openxmlformats.org/officeDocument/2006/relationships/slide" Target="slides/slide37.xml"/><Relationship Id="rId33" Type="http://schemas.openxmlformats.org/officeDocument/2006/relationships/slide" Target="slides/slide38.xml"/><Relationship Id="rId34" Type="http://schemas.openxmlformats.org/officeDocument/2006/relationships/slide" Target="slides/slide39.xml"/><Relationship Id="rId35" Type="http://schemas.openxmlformats.org/officeDocument/2006/relationships/slide" Target="slides/slide40.xml"/><Relationship Id="rId36" Type="http://schemas.openxmlformats.org/officeDocument/2006/relationships/slide" Target="slides/slide42.xml"/><Relationship Id="rId37" Type="http://schemas.openxmlformats.org/officeDocument/2006/relationships/slide" Target="slides/slide43.xml"/><Relationship Id="rId38" Type="http://schemas.openxmlformats.org/officeDocument/2006/relationships/slide" Target="slides/slide45.xml"/><Relationship Id="rId39" Type="http://schemas.openxmlformats.org/officeDocument/2006/relationships/slide" Target="slides/slide46.xml"/><Relationship Id="rId40" Type="http://schemas.openxmlformats.org/officeDocument/2006/relationships/slide" Target="slides/slide47.xml"/><Relationship Id="rId41" Type="http://schemas.openxmlformats.org/officeDocument/2006/relationships/slide" Target="slides/slide48.xml"/><Relationship Id="rId42" Type="http://schemas.openxmlformats.org/officeDocument/2006/relationships/slide" Target="slides/slide50.xml"/><Relationship Id="rId43" Type="http://schemas.openxmlformats.org/officeDocument/2006/relationships/slide" Target="slides/slide51.xml"/><Relationship Id="rId44" Type="http://schemas.openxmlformats.org/officeDocument/2006/relationships/slide" Target="slides/slide53.xml"/><Relationship Id="rId45" Type="http://schemas.openxmlformats.org/officeDocument/2006/relationships/slide" Target="slides/slide54.xml"/><Relationship Id="rId46" Type="http://schemas.openxmlformats.org/officeDocument/2006/relationships/slide" Target="slides/slide55.xml"/><Relationship Id="rId47" Type="http://schemas.openxmlformats.org/officeDocument/2006/relationships/slide" Target="slides/slide56.xml"/><Relationship Id="rId48" Type="http://schemas.openxmlformats.org/officeDocument/2006/relationships/slide" Target="slides/slide58.xml"/><Relationship Id="rId49" Type="http://schemas.openxmlformats.org/officeDocument/2006/relationships/slide" Target="slides/slide59.xml"/><Relationship Id="rId50" Type="http://schemas.openxmlformats.org/officeDocument/2006/relationships/slide" Target="slides/slide61.xml"/><Relationship Id="rId51" Type="http://schemas.openxmlformats.org/officeDocument/2006/relationships/slide" Target="slides/slide62.xml"/><Relationship Id="rId52" Type="http://schemas.openxmlformats.org/officeDocument/2006/relationships/slide" Target="slides/slide63.xml"/><Relationship Id="rId53" Type="http://schemas.openxmlformats.org/officeDocument/2006/relationships/slide" Target="slides/slide64.xml"/><Relationship Id="rId54" Type="http://schemas.openxmlformats.org/officeDocument/2006/relationships/slide" Target="slides/slide66.xml"/><Relationship Id="rId55" Type="http://schemas.openxmlformats.org/officeDocument/2006/relationships/slide" Target="slides/slide67.xml"/><Relationship Id="rId56" Type="http://schemas.openxmlformats.org/officeDocument/2006/relationships/slide" Target="slides/slide69.xml"/><Relationship Id="rId57" Type="http://schemas.openxmlformats.org/officeDocument/2006/relationships/slide" Target="slides/slide70.xml"/><Relationship Id="rId58" Type="http://schemas.openxmlformats.org/officeDocument/2006/relationships/slide" Target="slides/slide71.xml"/><Relationship Id="rId59" Type="http://schemas.openxmlformats.org/officeDocument/2006/relationships/slide" Target="slides/slide72.xml"/><Relationship Id="rId60" Type="http://schemas.openxmlformats.org/officeDocument/2006/relationships/slide" Target="slides/slide74.xml"/><Relationship Id="rId61" Type="http://schemas.openxmlformats.org/officeDocument/2006/relationships/slide" Target="slides/slide75.xml"/><Relationship Id="rId62" Type="http://schemas.openxmlformats.org/officeDocument/2006/relationships/slide" Target="slides/slide77.xml"/><Relationship Id="rId63" Type="http://schemas.openxmlformats.org/officeDocument/2006/relationships/slide" Target="slides/slide78.xml"/><Relationship Id="rId64" Type="http://schemas.openxmlformats.org/officeDocument/2006/relationships/slide" Target="slides/slide79.xml"/><Relationship Id="rId65" Type="http://schemas.openxmlformats.org/officeDocument/2006/relationships/slide" Target="slides/slide80.xml"/><Relationship Id="rId66" Type="http://schemas.openxmlformats.org/officeDocument/2006/relationships/slide" Target="slides/slide82.xml"/><Relationship Id="rId67" Type="http://schemas.openxmlformats.org/officeDocument/2006/relationships/slide" Target="slides/slide83.xml"/><Relationship Id="rId68" Type="http://schemas.openxmlformats.org/officeDocument/2006/relationships/slide" Target="slides/slide85.xml"/><Relationship Id="rId69" Type="http://schemas.openxmlformats.org/officeDocument/2006/relationships/slide" Target="slides/slide86.xml"/><Relationship Id="rId70" Type="http://schemas.openxmlformats.org/officeDocument/2006/relationships/slide" Target="slides/slide87.xml"/><Relationship Id="rId71" Type="http://schemas.openxmlformats.org/officeDocument/2006/relationships/slide" Target="slides/slide88.xml"/><Relationship Id="rId72" Type="http://schemas.openxmlformats.org/officeDocument/2006/relationships/slide" Target="slides/slide90.xml"/><Relationship Id="rId73" Type="http://schemas.openxmlformats.org/officeDocument/2006/relationships/slide" Target="slides/slide91.xml"/><Relationship Id="rId74" Type="http://schemas.openxmlformats.org/officeDocument/2006/relationships/slide" Target="slides/slide93.xml"/><Relationship Id="rId75" Type="http://schemas.openxmlformats.org/officeDocument/2006/relationships/slide" Target="slides/slide94.xml"/><Relationship Id="rId76" Type="http://schemas.openxmlformats.org/officeDocument/2006/relationships/slide" Target="slides/slide95.xml"/><Relationship Id="rId77" Type="http://schemas.openxmlformats.org/officeDocument/2006/relationships/slide" Target="slides/slide96.xml"/><Relationship Id="rId78" Type="http://schemas.openxmlformats.org/officeDocument/2006/relationships/slide" Target="slides/slide98.xml"/><Relationship Id="rId79" Type="http://schemas.openxmlformats.org/officeDocument/2006/relationships/slide" Target="slides/slide99.xml"/><Relationship Id="rId80" Type="http://schemas.openxmlformats.org/officeDocument/2006/relationships/slide" Target="slides/slide101.xml"/><Relationship Id="rId81" Type="http://schemas.openxmlformats.org/officeDocument/2006/relationships/slide" Target="slides/slide102.xml"/><Relationship Id="rId82" Type="http://schemas.openxmlformats.org/officeDocument/2006/relationships/slide" Target="slides/slide103.xml"/><Relationship Id="rId83" Type="http://schemas.openxmlformats.org/officeDocument/2006/relationships/slide" Target="slides/slide104.xml"/><Relationship Id="rId84" Type="http://schemas.openxmlformats.org/officeDocument/2006/relationships/slide" Target="slides/slide106.xml"/><Relationship Id="rId85" Type="http://schemas.openxmlformats.org/officeDocument/2006/relationships/slide" Target="slides/slide107.xml"/><Relationship Id="rId86" Type="http://schemas.openxmlformats.org/officeDocument/2006/relationships/slide" Target="slides/slide109.xml"/><Relationship Id="rId87" Type="http://schemas.openxmlformats.org/officeDocument/2006/relationships/slide" Target="slides/slide110.xml"/><Relationship Id="rId88" Type="http://schemas.openxmlformats.org/officeDocument/2006/relationships/slide" Target="slides/slide111.xml"/><Relationship Id="rId89" Type="http://schemas.openxmlformats.org/officeDocument/2006/relationships/slide" Target="slides/slide112.xml"/><Relationship Id="rId90" Type="http://schemas.openxmlformats.org/officeDocument/2006/relationships/slide" Target="slides/slide114.xml"/><Relationship Id="rId91" Type="http://schemas.openxmlformats.org/officeDocument/2006/relationships/slide" Target="slides/slide115.xml"/><Relationship Id="rId92" Type="http://schemas.openxmlformats.org/officeDocument/2006/relationships/slide" Target="slides/slide117.xml"/><Relationship Id="rId93" Type="http://schemas.openxmlformats.org/officeDocument/2006/relationships/slide" Target="slides/slide118.xml"/><Relationship Id="rId94" Type="http://schemas.openxmlformats.org/officeDocument/2006/relationships/slide" Target="slides/slide119.xml"/><Relationship Id="rId95" Type="http://schemas.openxmlformats.org/officeDocument/2006/relationships/slide" Target="slides/slide120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4.emf"/><Relationship Id="rId3" Type="http://schemas.openxmlformats.org/officeDocument/2006/relationships/image" Target="../media/image315.emf"/><Relationship Id="rId4" Type="http://schemas.openxmlformats.org/officeDocument/2006/relationships/image" Target="../media/image316.emf"/></Relationships>
</file>

<file path=ppt/slides/_rels/slide10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7.emf"/><Relationship Id="rId3" Type="http://schemas.openxmlformats.org/officeDocument/2006/relationships/image" Target="../media/image318.emf"/><Relationship Id="rId4" Type="http://schemas.openxmlformats.org/officeDocument/2006/relationships/image" Target="../media/image319.emf"/><Relationship Id="rId5" Type="http://schemas.openxmlformats.org/officeDocument/2006/relationships/image" Target="../media/image320.emf"/><Relationship Id="rId6" Type="http://schemas.openxmlformats.org/officeDocument/2006/relationships/image" Target="../media/image321.emf"/><Relationship Id="rId7" Type="http://schemas.openxmlformats.org/officeDocument/2006/relationships/image" Target="../media/image322.emf"/><Relationship Id="rId8" Type="http://schemas.openxmlformats.org/officeDocument/2006/relationships/image" Target="../media/image323.emf"/><Relationship Id="rId9" Type="http://schemas.openxmlformats.org/officeDocument/2006/relationships/image" Target="../media/image324.emf"/><Relationship Id="rId10" Type="http://schemas.openxmlformats.org/officeDocument/2006/relationships/image" Target="../media/image325.emf"/><Relationship Id="rId11" Type="http://schemas.openxmlformats.org/officeDocument/2006/relationships/image" Target="../media/image326.emf"/><Relationship Id="rId12" Type="http://schemas.openxmlformats.org/officeDocument/2006/relationships/image" Target="../media/image327.emf"/></Relationships>
</file>

<file path=ppt/slides/_rels/slide10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8.emf"/><Relationship Id="rId3" Type="http://schemas.openxmlformats.org/officeDocument/2006/relationships/image" Target="../media/image329.emf"/><Relationship Id="rId4" Type="http://schemas.openxmlformats.org/officeDocument/2006/relationships/image" Target="../media/image330.emf"/><Relationship Id="rId5" Type="http://schemas.openxmlformats.org/officeDocument/2006/relationships/image" Target="../media/image331.emf"/><Relationship Id="rId6" Type="http://schemas.openxmlformats.org/officeDocument/2006/relationships/image" Target="../media/image332.emf"/><Relationship Id="rId7" Type="http://schemas.openxmlformats.org/officeDocument/2006/relationships/image" Target="../media/image333.emf"/><Relationship Id="rId8" Type="http://schemas.openxmlformats.org/officeDocument/2006/relationships/image" Target="../media/image334.emf"/><Relationship Id="rId9" Type="http://schemas.openxmlformats.org/officeDocument/2006/relationships/image" Target="../media/image335.emf"/><Relationship Id="rId10" Type="http://schemas.openxmlformats.org/officeDocument/2006/relationships/image" Target="../media/image336.emf"/><Relationship Id="rId11" Type="http://schemas.openxmlformats.org/officeDocument/2006/relationships/image" Target="../media/image337.emf"/><Relationship Id="rId12" Type="http://schemas.openxmlformats.org/officeDocument/2006/relationships/image" Target="../media/image338.emf"/></Relationships>
</file>

<file path=ppt/slides/_rels/slide10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9.emf"/></Relationships>
</file>

<file path=ppt/slides/_rels/slide10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0.emf"/><Relationship Id="rId3" Type="http://schemas.openxmlformats.org/officeDocument/2006/relationships/image" Target="../media/image341.emf"/><Relationship Id="rId4" Type="http://schemas.openxmlformats.org/officeDocument/2006/relationships/image" Target="../media/image342.emf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3.emf"/><Relationship Id="rId3" Type="http://schemas.openxmlformats.org/officeDocument/2006/relationships/image" Target="../media/image344.emf"/><Relationship Id="rId4" Type="http://schemas.openxmlformats.org/officeDocument/2006/relationships/image" Target="../media/image345.emf"/><Relationship Id="rId5" Type="http://schemas.openxmlformats.org/officeDocument/2006/relationships/image" Target="../media/image346.emf"/><Relationship Id="rId6" Type="http://schemas.openxmlformats.org/officeDocument/2006/relationships/image" Target="../media/image347.emf"/><Relationship Id="rId7" Type="http://schemas.openxmlformats.org/officeDocument/2006/relationships/image" Target="../media/image348.emf"/><Relationship Id="rId8" Type="http://schemas.openxmlformats.org/officeDocument/2006/relationships/image" Target="../media/image349.emf"/><Relationship Id="rId9" Type="http://schemas.openxmlformats.org/officeDocument/2006/relationships/image" Target="../media/image350.emf"/><Relationship Id="rId10" Type="http://schemas.openxmlformats.org/officeDocument/2006/relationships/image" Target="../media/image351.emf"/><Relationship Id="rId11" Type="http://schemas.openxmlformats.org/officeDocument/2006/relationships/image" Target="../media/image352.emf"/><Relationship Id="rId12" Type="http://schemas.openxmlformats.org/officeDocument/2006/relationships/image" Target="../media/image353.emf"/></Relationships>
</file>

<file path=ppt/slides/_rels/slide1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4.emf"/><Relationship Id="rId3" Type="http://schemas.openxmlformats.org/officeDocument/2006/relationships/image" Target="../media/image355.emf"/><Relationship Id="rId4" Type="http://schemas.openxmlformats.org/officeDocument/2006/relationships/image" Target="../media/image356.emf"/><Relationship Id="rId5" Type="http://schemas.openxmlformats.org/officeDocument/2006/relationships/image" Target="../media/image357.emf"/><Relationship Id="rId6" Type="http://schemas.openxmlformats.org/officeDocument/2006/relationships/image" Target="../media/image358.emf"/><Relationship Id="rId7" Type="http://schemas.openxmlformats.org/officeDocument/2006/relationships/image" Target="../media/image359.emf"/><Relationship Id="rId8" Type="http://schemas.openxmlformats.org/officeDocument/2006/relationships/image" Target="../media/image360.emf"/><Relationship Id="rId9" Type="http://schemas.openxmlformats.org/officeDocument/2006/relationships/image" Target="../media/image361.emf"/><Relationship Id="rId10" Type="http://schemas.openxmlformats.org/officeDocument/2006/relationships/image" Target="../media/image362.emf"/><Relationship Id="rId11" Type="http://schemas.openxmlformats.org/officeDocument/2006/relationships/image" Target="../media/image363.emf"/><Relationship Id="rId12" Type="http://schemas.openxmlformats.org/officeDocument/2006/relationships/image" Target="../media/image364.emf"/></Relationships>
</file>

<file path=ppt/slides/_rels/slide1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5.emf"/></Relationships>
</file>

<file path=ppt/slides/_rels/slide1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6.emf"/><Relationship Id="rId3" Type="http://schemas.openxmlformats.org/officeDocument/2006/relationships/image" Target="../media/image367.emf"/><Relationship Id="rId4" Type="http://schemas.openxmlformats.org/officeDocument/2006/relationships/image" Target="../media/image368.emf"/></Relationships>
</file>

<file path=ppt/slides/_rels/slide11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9.emf"/><Relationship Id="rId3" Type="http://schemas.openxmlformats.org/officeDocument/2006/relationships/image" Target="../media/image370.emf"/><Relationship Id="rId4" Type="http://schemas.openxmlformats.org/officeDocument/2006/relationships/image" Target="../media/image371.emf"/><Relationship Id="rId5" Type="http://schemas.openxmlformats.org/officeDocument/2006/relationships/image" Target="../media/image372.emf"/><Relationship Id="rId6" Type="http://schemas.openxmlformats.org/officeDocument/2006/relationships/image" Target="../media/image373.emf"/><Relationship Id="rId7" Type="http://schemas.openxmlformats.org/officeDocument/2006/relationships/image" Target="../media/image374.emf"/><Relationship Id="rId8" Type="http://schemas.openxmlformats.org/officeDocument/2006/relationships/image" Target="../media/image375.emf"/><Relationship Id="rId9" Type="http://schemas.openxmlformats.org/officeDocument/2006/relationships/image" Target="../media/image376.emf"/><Relationship Id="rId10" Type="http://schemas.openxmlformats.org/officeDocument/2006/relationships/image" Target="../media/image377.emf"/><Relationship Id="rId11" Type="http://schemas.openxmlformats.org/officeDocument/2006/relationships/image" Target="../media/image378.emf"/><Relationship Id="rId12" Type="http://schemas.openxmlformats.org/officeDocument/2006/relationships/image" Target="../media/image379.emf"/></Relationships>
</file>

<file path=ppt/slides/_rels/slide1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0.emf"/><Relationship Id="rId3" Type="http://schemas.openxmlformats.org/officeDocument/2006/relationships/image" Target="../media/image381.emf"/><Relationship Id="rId4" Type="http://schemas.openxmlformats.org/officeDocument/2006/relationships/image" Target="../media/image382.emf"/><Relationship Id="rId5" Type="http://schemas.openxmlformats.org/officeDocument/2006/relationships/image" Target="../media/image383.emf"/><Relationship Id="rId6" Type="http://schemas.openxmlformats.org/officeDocument/2006/relationships/image" Target="../media/image384.emf"/><Relationship Id="rId7" Type="http://schemas.openxmlformats.org/officeDocument/2006/relationships/image" Target="../media/image385.emf"/><Relationship Id="rId8" Type="http://schemas.openxmlformats.org/officeDocument/2006/relationships/image" Target="../media/image386.emf"/><Relationship Id="rId9" Type="http://schemas.openxmlformats.org/officeDocument/2006/relationships/image" Target="../media/image387.emf"/><Relationship Id="rId10" Type="http://schemas.openxmlformats.org/officeDocument/2006/relationships/image" Target="../media/image388.emf"/><Relationship Id="rId11" Type="http://schemas.openxmlformats.org/officeDocument/2006/relationships/image" Target="../media/image389.emf"/><Relationship Id="rId12" Type="http://schemas.openxmlformats.org/officeDocument/2006/relationships/image" Target="../media/image390.emf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38.emf"/><Relationship Id="rId10" Type="http://schemas.openxmlformats.org/officeDocument/2006/relationships/image" Target="../media/image39.emf"/><Relationship Id="rId11" Type="http://schemas.openxmlformats.org/officeDocument/2006/relationships/image" Target="../media/image40.emf"/><Relationship Id="rId12" Type="http://schemas.openxmlformats.org/officeDocument/2006/relationships/image" Target="../media/image41.emf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6" Type="http://schemas.openxmlformats.org/officeDocument/2006/relationships/image" Target="../media/image46.emf"/><Relationship Id="rId7" Type="http://schemas.openxmlformats.org/officeDocument/2006/relationships/image" Target="../media/image47.emf"/><Relationship Id="rId8" Type="http://schemas.openxmlformats.org/officeDocument/2006/relationships/image" Target="../media/image48.emf"/><Relationship Id="rId9" Type="http://schemas.openxmlformats.org/officeDocument/2006/relationships/image" Target="../media/image49.emf"/><Relationship Id="rId10" Type="http://schemas.openxmlformats.org/officeDocument/2006/relationships/image" Target="../media/image50.emf"/><Relationship Id="rId11" Type="http://schemas.openxmlformats.org/officeDocument/2006/relationships/image" Target="../media/image51.emf"/><Relationship Id="rId12" Type="http://schemas.openxmlformats.org/officeDocument/2006/relationships/image" Target="../media/image52.emf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3" Type="http://schemas.openxmlformats.org/officeDocument/2006/relationships/image" Target="../media/image55.emf"/><Relationship Id="rId4" Type="http://schemas.openxmlformats.org/officeDocument/2006/relationships/image" Target="../media/image56.emf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Relationship Id="rId3" Type="http://schemas.openxmlformats.org/officeDocument/2006/relationships/image" Target="../media/image58.emf"/><Relationship Id="rId4" Type="http://schemas.openxmlformats.org/officeDocument/2006/relationships/image" Target="../media/image59.emf"/><Relationship Id="rId5" Type="http://schemas.openxmlformats.org/officeDocument/2006/relationships/image" Target="../media/image60.emf"/><Relationship Id="rId6" Type="http://schemas.openxmlformats.org/officeDocument/2006/relationships/image" Target="../media/image61.emf"/><Relationship Id="rId7" Type="http://schemas.openxmlformats.org/officeDocument/2006/relationships/image" Target="../media/image62.emf"/><Relationship Id="rId8" Type="http://schemas.openxmlformats.org/officeDocument/2006/relationships/image" Target="../media/image63.emf"/><Relationship Id="rId9" Type="http://schemas.openxmlformats.org/officeDocument/2006/relationships/image" Target="../media/image64.emf"/><Relationship Id="rId10" Type="http://schemas.openxmlformats.org/officeDocument/2006/relationships/image" Target="../media/image65.emf"/><Relationship Id="rId11" Type="http://schemas.openxmlformats.org/officeDocument/2006/relationships/image" Target="../media/image66.emf"/><Relationship Id="rId12" Type="http://schemas.openxmlformats.org/officeDocument/2006/relationships/image" Target="../media/image67.emf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emf"/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5" Type="http://schemas.openxmlformats.org/officeDocument/2006/relationships/image" Target="../media/image71.emf"/><Relationship Id="rId6" Type="http://schemas.openxmlformats.org/officeDocument/2006/relationships/image" Target="../media/image72.emf"/><Relationship Id="rId7" Type="http://schemas.openxmlformats.org/officeDocument/2006/relationships/image" Target="../media/image73.emf"/><Relationship Id="rId8" Type="http://schemas.openxmlformats.org/officeDocument/2006/relationships/image" Target="../media/image74.emf"/><Relationship Id="rId9" Type="http://schemas.openxmlformats.org/officeDocument/2006/relationships/image" Target="../media/image75.emf"/><Relationship Id="rId10" Type="http://schemas.openxmlformats.org/officeDocument/2006/relationships/image" Target="../media/image76.emf"/><Relationship Id="rId11" Type="http://schemas.openxmlformats.org/officeDocument/2006/relationships/image" Target="../media/image77.emf"/><Relationship Id="rId12" Type="http://schemas.openxmlformats.org/officeDocument/2006/relationships/image" Target="../media/image78.emf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emf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emf"/><Relationship Id="rId3" Type="http://schemas.openxmlformats.org/officeDocument/2006/relationships/image" Target="../media/image81.emf"/><Relationship Id="rId4" Type="http://schemas.openxmlformats.org/officeDocument/2006/relationships/image" Target="../media/image82.emf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emf"/><Relationship Id="rId3" Type="http://schemas.openxmlformats.org/officeDocument/2006/relationships/image" Target="../media/image84.emf"/><Relationship Id="rId4" Type="http://schemas.openxmlformats.org/officeDocument/2006/relationships/image" Target="../media/image85.emf"/><Relationship Id="rId5" Type="http://schemas.openxmlformats.org/officeDocument/2006/relationships/image" Target="../media/image86.emf"/><Relationship Id="rId6" Type="http://schemas.openxmlformats.org/officeDocument/2006/relationships/image" Target="../media/image87.emf"/><Relationship Id="rId7" Type="http://schemas.openxmlformats.org/officeDocument/2006/relationships/image" Target="../media/image88.emf"/><Relationship Id="rId8" Type="http://schemas.openxmlformats.org/officeDocument/2006/relationships/image" Target="../media/image89.emf"/><Relationship Id="rId9" Type="http://schemas.openxmlformats.org/officeDocument/2006/relationships/image" Target="../media/image90.emf"/><Relationship Id="rId10" Type="http://schemas.openxmlformats.org/officeDocument/2006/relationships/image" Target="../media/image91.emf"/><Relationship Id="rId11" Type="http://schemas.openxmlformats.org/officeDocument/2006/relationships/image" Target="../media/image92.emf"/><Relationship Id="rId12" Type="http://schemas.openxmlformats.org/officeDocument/2006/relationships/image" Target="../media/image93.emf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emf"/><Relationship Id="rId3" Type="http://schemas.openxmlformats.org/officeDocument/2006/relationships/image" Target="../media/image95.emf"/><Relationship Id="rId4" Type="http://schemas.openxmlformats.org/officeDocument/2006/relationships/image" Target="../media/image96.emf"/><Relationship Id="rId5" Type="http://schemas.openxmlformats.org/officeDocument/2006/relationships/image" Target="../media/image97.emf"/><Relationship Id="rId6" Type="http://schemas.openxmlformats.org/officeDocument/2006/relationships/image" Target="../media/image98.emf"/><Relationship Id="rId7" Type="http://schemas.openxmlformats.org/officeDocument/2006/relationships/image" Target="../media/image99.emf"/><Relationship Id="rId8" Type="http://schemas.openxmlformats.org/officeDocument/2006/relationships/image" Target="../media/image100.emf"/><Relationship Id="rId9" Type="http://schemas.openxmlformats.org/officeDocument/2006/relationships/image" Target="../media/image101.emf"/><Relationship Id="rId10" Type="http://schemas.openxmlformats.org/officeDocument/2006/relationships/image" Target="../media/image102.emf"/><Relationship Id="rId11" Type="http://schemas.openxmlformats.org/officeDocument/2006/relationships/image" Target="../media/image103.emf"/><Relationship Id="rId12" Type="http://schemas.openxmlformats.org/officeDocument/2006/relationships/image" Target="../media/image104.emf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emf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emf"/><Relationship Id="rId3" Type="http://schemas.openxmlformats.org/officeDocument/2006/relationships/image" Target="../media/image107.emf"/><Relationship Id="rId4" Type="http://schemas.openxmlformats.org/officeDocument/2006/relationships/image" Target="../media/image108.emf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emf"/><Relationship Id="rId3" Type="http://schemas.openxmlformats.org/officeDocument/2006/relationships/image" Target="../media/image110.emf"/><Relationship Id="rId4" Type="http://schemas.openxmlformats.org/officeDocument/2006/relationships/image" Target="../media/image111.emf"/><Relationship Id="rId5" Type="http://schemas.openxmlformats.org/officeDocument/2006/relationships/image" Target="../media/image112.emf"/><Relationship Id="rId6" Type="http://schemas.openxmlformats.org/officeDocument/2006/relationships/image" Target="../media/image113.emf"/><Relationship Id="rId7" Type="http://schemas.openxmlformats.org/officeDocument/2006/relationships/image" Target="../media/image114.emf"/><Relationship Id="rId8" Type="http://schemas.openxmlformats.org/officeDocument/2006/relationships/image" Target="../media/image115.emf"/><Relationship Id="rId9" Type="http://schemas.openxmlformats.org/officeDocument/2006/relationships/image" Target="../media/image116.emf"/><Relationship Id="rId10" Type="http://schemas.openxmlformats.org/officeDocument/2006/relationships/image" Target="../media/image117.emf"/><Relationship Id="rId11" Type="http://schemas.openxmlformats.org/officeDocument/2006/relationships/image" Target="../media/image118.emf"/><Relationship Id="rId12" Type="http://schemas.openxmlformats.org/officeDocument/2006/relationships/image" Target="../media/image119.emf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emf"/><Relationship Id="rId3" Type="http://schemas.openxmlformats.org/officeDocument/2006/relationships/image" Target="../media/image121.emf"/><Relationship Id="rId4" Type="http://schemas.openxmlformats.org/officeDocument/2006/relationships/image" Target="../media/image122.emf"/><Relationship Id="rId5" Type="http://schemas.openxmlformats.org/officeDocument/2006/relationships/image" Target="../media/image123.emf"/><Relationship Id="rId6" Type="http://schemas.openxmlformats.org/officeDocument/2006/relationships/image" Target="../media/image124.emf"/><Relationship Id="rId7" Type="http://schemas.openxmlformats.org/officeDocument/2006/relationships/image" Target="../media/image125.emf"/><Relationship Id="rId8" Type="http://schemas.openxmlformats.org/officeDocument/2006/relationships/image" Target="../media/image126.emf"/><Relationship Id="rId9" Type="http://schemas.openxmlformats.org/officeDocument/2006/relationships/image" Target="../media/image127.emf"/><Relationship Id="rId10" Type="http://schemas.openxmlformats.org/officeDocument/2006/relationships/image" Target="../media/image128.emf"/><Relationship Id="rId11" Type="http://schemas.openxmlformats.org/officeDocument/2006/relationships/image" Target="../media/image129.emf"/><Relationship Id="rId12" Type="http://schemas.openxmlformats.org/officeDocument/2006/relationships/image" Target="../media/image130.emf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emf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emf"/><Relationship Id="rId3" Type="http://schemas.openxmlformats.org/officeDocument/2006/relationships/image" Target="../media/image133.emf"/><Relationship Id="rId4" Type="http://schemas.openxmlformats.org/officeDocument/2006/relationships/image" Target="../media/image134.emf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emf"/><Relationship Id="rId3" Type="http://schemas.openxmlformats.org/officeDocument/2006/relationships/image" Target="../media/image136.emf"/><Relationship Id="rId4" Type="http://schemas.openxmlformats.org/officeDocument/2006/relationships/image" Target="../media/image137.emf"/><Relationship Id="rId5" Type="http://schemas.openxmlformats.org/officeDocument/2006/relationships/image" Target="../media/image138.emf"/><Relationship Id="rId6" Type="http://schemas.openxmlformats.org/officeDocument/2006/relationships/image" Target="../media/image139.emf"/><Relationship Id="rId7" Type="http://schemas.openxmlformats.org/officeDocument/2006/relationships/image" Target="../media/image140.emf"/><Relationship Id="rId8" Type="http://schemas.openxmlformats.org/officeDocument/2006/relationships/image" Target="../media/image141.emf"/><Relationship Id="rId9" Type="http://schemas.openxmlformats.org/officeDocument/2006/relationships/image" Target="../media/image142.emf"/><Relationship Id="rId10" Type="http://schemas.openxmlformats.org/officeDocument/2006/relationships/image" Target="../media/image143.emf"/><Relationship Id="rId11" Type="http://schemas.openxmlformats.org/officeDocument/2006/relationships/image" Target="../media/image144.emf"/><Relationship Id="rId12" Type="http://schemas.openxmlformats.org/officeDocument/2006/relationships/image" Target="../media/image145.emf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emf"/><Relationship Id="rId3" Type="http://schemas.openxmlformats.org/officeDocument/2006/relationships/image" Target="../media/image147.emf"/><Relationship Id="rId4" Type="http://schemas.openxmlformats.org/officeDocument/2006/relationships/image" Target="../media/image148.emf"/><Relationship Id="rId5" Type="http://schemas.openxmlformats.org/officeDocument/2006/relationships/image" Target="../media/image149.emf"/><Relationship Id="rId6" Type="http://schemas.openxmlformats.org/officeDocument/2006/relationships/image" Target="../media/image150.emf"/><Relationship Id="rId7" Type="http://schemas.openxmlformats.org/officeDocument/2006/relationships/image" Target="../media/image151.emf"/><Relationship Id="rId8" Type="http://schemas.openxmlformats.org/officeDocument/2006/relationships/image" Target="../media/image152.emf"/><Relationship Id="rId9" Type="http://schemas.openxmlformats.org/officeDocument/2006/relationships/image" Target="../media/image153.emf"/><Relationship Id="rId10" Type="http://schemas.openxmlformats.org/officeDocument/2006/relationships/image" Target="../media/image154.emf"/><Relationship Id="rId11" Type="http://schemas.openxmlformats.org/officeDocument/2006/relationships/image" Target="../media/image155.emf"/><Relationship Id="rId12" Type="http://schemas.openxmlformats.org/officeDocument/2006/relationships/image" Target="../media/image156.emf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emf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8.emf"/><Relationship Id="rId3" Type="http://schemas.openxmlformats.org/officeDocument/2006/relationships/image" Target="../media/image159.emf"/><Relationship Id="rId4" Type="http://schemas.openxmlformats.org/officeDocument/2006/relationships/image" Target="../media/image160.emf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emf"/><Relationship Id="rId3" Type="http://schemas.openxmlformats.org/officeDocument/2006/relationships/image" Target="../media/image162.emf"/><Relationship Id="rId4" Type="http://schemas.openxmlformats.org/officeDocument/2006/relationships/image" Target="../media/image163.emf"/><Relationship Id="rId5" Type="http://schemas.openxmlformats.org/officeDocument/2006/relationships/image" Target="../media/image164.emf"/><Relationship Id="rId6" Type="http://schemas.openxmlformats.org/officeDocument/2006/relationships/image" Target="../media/image165.emf"/><Relationship Id="rId7" Type="http://schemas.openxmlformats.org/officeDocument/2006/relationships/image" Target="../media/image166.emf"/><Relationship Id="rId8" Type="http://schemas.openxmlformats.org/officeDocument/2006/relationships/image" Target="../media/image167.emf"/><Relationship Id="rId9" Type="http://schemas.openxmlformats.org/officeDocument/2006/relationships/image" Target="../media/image168.emf"/><Relationship Id="rId10" Type="http://schemas.openxmlformats.org/officeDocument/2006/relationships/image" Target="../media/image169.emf"/><Relationship Id="rId11" Type="http://schemas.openxmlformats.org/officeDocument/2006/relationships/image" Target="../media/image170.emf"/><Relationship Id="rId12" Type="http://schemas.openxmlformats.org/officeDocument/2006/relationships/image" Target="../media/image171.emf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emf"/><Relationship Id="rId3" Type="http://schemas.openxmlformats.org/officeDocument/2006/relationships/image" Target="../media/image173.emf"/><Relationship Id="rId4" Type="http://schemas.openxmlformats.org/officeDocument/2006/relationships/image" Target="../media/image174.emf"/><Relationship Id="rId5" Type="http://schemas.openxmlformats.org/officeDocument/2006/relationships/image" Target="../media/image175.emf"/><Relationship Id="rId6" Type="http://schemas.openxmlformats.org/officeDocument/2006/relationships/image" Target="../media/image176.emf"/><Relationship Id="rId7" Type="http://schemas.openxmlformats.org/officeDocument/2006/relationships/image" Target="../media/image177.emf"/><Relationship Id="rId8" Type="http://schemas.openxmlformats.org/officeDocument/2006/relationships/image" Target="../media/image178.emf"/><Relationship Id="rId9" Type="http://schemas.openxmlformats.org/officeDocument/2006/relationships/image" Target="../media/image179.emf"/><Relationship Id="rId10" Type="http://schemas.openxmlformats.org/officeDocument/2006/relationships/image" Target="../media/image180.emf"/><Relationship Id="rId11" Type="http://schemas.openxmlformats.org/officeDocument/2006/relationships/image" Target="../media/image181.emf"/><Relationship Id="rId12" Type="http://schemas.openxmlformats.org/officeDocument/2006/relationships/image" Target="../media/image182.emf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3.emf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emf"/><Relationship Id="rId3" Type="http://schemas.openxmlformats.org/officeDocument/2006/relationships/image" Target="../media/image185.emf"/><Relationship Id="rId4" Type="http://schemas.openxmlformats.org/officeDocument/2006/relationships/image" Target="../media/image186.emf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emf"/><Relationship Id="rId3" Type="http://schemas.openxmlformats.org/officeDocument/2006/relationships/image" Target="../media/image188.emf"/><Relationship Id="rId4" Type="http://schemas.openxmlformats.org/officeDocument/2006/relationships/image" Target="../media/image189.emf"/><Relationship Id="rId5" Type="http://schemas.openxmlformats.org/officeDocument/2006/relationships/image" Target="../media/image190.emf"/><Relationship Id="rId6" Type="http://schemas.openxmlformats.org/officeDocument/2006/relationships/image" Target="../media/image191.emf"/><Relationship Id="rId7" Type="http://schemas.openxmlformats.org/officeDocument/2006/relationships/image" Target="../media/image192.emf"/><Relationship Id="rId8" Type="http://schemas.openxmlformats.org/officeDocument/2006/relationships/image" Target="../media/image193.emf"/><Relationship Id="rId9" Type="http://schemas.openxmlformats.org/officeDocument/2006/relationships/image" Target="../media/image194.emf"/><Relationship Id="rId10" Type="http://schemas.openxmlformats.org/officeDocument/2006/relationships/image" Target="../media/image195.emf"/><Relationship Id="rId11" Type="http://schemas.openxmlformats.org/officeDocument/2006/relationships/image" Target="../media/image196.emf"/><Relationship Id="rId12" Type="http://schemas.openxmlformats.org/officeDocument/2006/relationships/image" Target="../media/image197.emf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Relationship Id="rId4" Type="http://schemas.openxmlformats.org/officeDocument/2006/relationships/image" Target="../media/image200.emf"/><Relationship Id="rId5" Type="http://schemas.openxmlformats.org/officeDocument/2006/relationships/image" Target="../media/image201.emf"/><Relationship Id="rId6" Type="http://schemas.openxmlformats.org/officeDocument/2006/relationships/image" Target="../media/image202.emf"/><Relationship Id="rId7" Type="http://schemas.openxmlformats.org/officeDocument/2006/relationships/image" Target="../media/image203.emf"/><Relationship Id="rId8" Type="http://schemas.openxmlformats.org/officeDocument/2006/relationships/image" Target="../media/image204.emf"/><Relationship Id="rId9" Type="http://schemas.openxmlformats.org/officeDocument/2006/relationships/image" Target="../media/image205.emf"/><Relationship Id="rId10" Type="http://schemas.openxmlformats.org/officeDocument/2006/relationships/image" Target="../media/image206.emf"/><Relationship Id="rId11" Type="http://schemas.openxmlformats.org/officeDocument/2006/relationships/image" Target="../media/image207.emf"/><Relationship Id="rId12" Type="http://schemas.openxmlformats.org/officeDocument/2006/relationships/image" Target="../media/image208.emf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9.emf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emf"/><Relationship Id="rId3" Type="http://schemas.openxmlformats.org/officeDocument/2006/relationships/image" Target="../media/image211.emf"/><Relationship Id="rId4" Type="http://schemas.openxmlformats.org/officeDocument/2006/relationships/image" Target="../media/image212.emf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Relationship Id="rId11" Type="http://schemas.openxmlformats.org/officeDocument/2006/relationships/image" Target="../media/image14.emf"/><Relationship Id="rId12" Type="http://schemas.openxmlformats.org/officeDocument/2006/relationships/image" Target="../media/image15.emf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3.emf"/><Relationship Id="rId3" Type="http://schemas.openxmlformats.org/officeDocument/2006/relationships/image" Target="../media/image214.emf"/><Relationship Id="rId4" Type="http://schemas.openxmlformats.org/officeDocument/2006/relationships/image" Target="../media/image215.emf"/><Relationship Id="rId5" Type="http://schemas.openxmlformats.org/officeDocument/2006/relationships/image" Target="../media/image216.emf"/><Relationship Id="rId6" Type="http://schemas.openxmlformats.org/officeDocument/2006/relationships/image" Target="../media/image217.emf"/><Relationship Id="rId7" Type="http://schemas.openxmlformats.org/officeDocument/2006/relationships/image" Target="../media/image218.emf"/><Relationship Id="rId8" Type="http://schemas.openxmlformats.org/officeDocument/2006/relationships/image" Target="../media/image219.emf"/><Relationship Id="rId9" Type="http://schemas.openxmlformats.org/officeDocument/2006/relationships/image" Target="../media/image220.emf"/><Relationship Id="rId10" Type="http://schemas.openxmlformats.org/officeDocument/2006/relationships/image" Target="../media/image221.emf"/><Relationship Id="rId11" Type="http://schemas.openxmlformats.org/officeDocument/2006/relationships/image" Target="../media/image222.emf"/><Relationship Id="rId12" Type="http://schemas.openxmlformats.org/officeDocument/2006/relationships/image" Target="../media/image223.emf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4.emf"/><Relationship Id="rId3" Type="http://schemas.openxmlformats.org/officeDocument/2006/relationships/image" Target="../media/image225.emf"/><Relationship Id="rId4" Type="http://schemas.openxmlformats.org/officeDocument/2006/relationships/image" Target="../media/image226.emf"/><Relationship Id="rId5" Type="http://schemas.openxmlformats.org/officeDocument/2006/relationships/image" Target="../media/image227.emf"/><Relationship Id="rId6" Type="http://schemas.openxmlformats.org/officeDocument/2006/relationships/image" Target="../media/image228.emf"/><Relationship Id="rId7" Type="http://schemas.openxmlformats.org/officeDocument/2006/relationships/image" Target="../media/image229.emf"/><Relationship Id="rId8" Type="http://schemas.openxmlformats.org/officeDocument/2006/relationships/image" Target="../media/image230.emf"/><Relationship Id="rId9" Type="http://schemas.openxmlformats.org/officeDocument/2006/relationships/image" Target="../media/image231.emf"/><Relationship Id="rId10" Type="http://schemas.openxmlformats.org/officeDocument/2006/relationships/image" Target="../media/image232.emf"/><Relationship Id="rId11" Type="http://schemas.openxmlformats.org/officeDocument/2006/relationships/image" Target="../media/image233.emf"/><Relationship Id="rId12" Type="http://schemas.openxmlformats.org/officeDocument/2006/relationships/image" Target="../media/image234.emf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5.emf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6.emf"/><Relationship Id="rId3" Type="http://schemas.openxmlformats.org/officeDocument/2006/relationships/image" Target="../media/image237.emf"/><Relationship Id="rId4" Type="http://schemas.openxmlformats.org/officeDocument/2006/relationships/image" Target="../media/image238.emf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9.emf"/><Relationship Id="rId3" Type="http://schemas.openxmlformats.org/officeDocument/2006/relationships/image" Target="../media/image240.emf"/><Relationship Id="rId4" Type="http://schemas.openxmlformats.org/officeDocument/2006/relationships/image" Target="../media/image241.emf"/><Relationship Id="rId5" Type="http://schemas.openxmlformats.org/officeDocument/2006/relationships/image" Target="../media/image242.emf"/><Relationship Id="rId6" Type="http://schemas.openxmlformats.org/officeDocument/2006/relationships/image" Target="../media/image243.emf"/><Relationship Id="rId7" Type="http://schemas.openxmlformats.org/officeDocument/2006/relationships/image" Target="../media/image244.emf"/><Relationship Id="rId8" Type="http://schemas.openxmlformats.org/officeDocument/2006/relationships/image" Target="../media/image245.emf"/><Relationship Id="rId9" Type="http://schemas.openxmlformats.org/officeDocument/2006/relationships/image" Target="../media/image246.emf"/><Relationship Id="rId10" Type="http://schemas.openxmlformats.org/officeDocument/2006/relationships/image" Target="../media/image247.emf"/><Relationship Id="rId11" Type="http://schemas.openxmlformats.org/officeDocument/2006/relationships/image" Target="../media/image248.emf"/><Relationship Id="rId12" Type="http://schemas.openxmlformats.org/officeDocument/2006/relationships/image" Target="../media/image249.emf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emf"/><Relationship Id="rId3" Type="http://schemas.openxmlformats.org/officeDocument/2006/relationships/image" Target="../media/image251.emf"/><Relationship Id="rId4" Type="http://schemas.openxmlformats.org/officeDocument/2006/relationships/image" Target="../media/image252.emf"/><Relationship Id="rId5" Type="http://schemas.openxmlformats.org/officeDocument/2006/relationships/image" Target="../media/image253.emf"/><Relationship Id="rId6" Type="http://schemas.openxmlformats.org/officeDocument/2006/relationships/image" Target="../media/image254.emf"/><Relationship Id="rId7" Type="http://schemas.openxmlformats.org/officeDocument/2006/relationships/image" Target="../media/image255.emf"/><Relationship Id="rId8" Type="http://schemas.openxmlformats.org/officeDocument/2006/relationships/image" Target="../media/image256.emf"/><Relationship Id="rId9" Type="http://schemas.openxmlformats.org/officeDocument/2006/relationships/image" Target="../media/image257.emf"/><Relationship Id="rId10" Type="http://schemas.openxmlformats.org/officeDocument/2006/relationships/image" Target="../media/image258.emf"/><Relationship Id="rId11" Type="http://schemas.openxmlformats.org/officeDocument/2006/relationships/image" Target="../media/image259.emf"/><Relationship Id="rId12" Type="http://schemas.openxmlformats.org/officeDocument/2006/relationships/image" Target="../media/image260.emf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1.emf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emf"/><Relationship Id="rId3" Type="http://schemas.openxmlformats.org/officeDocument/2006/relationships/image" Target="../media/image263.emf"/><Relationship Id="rId4" Type="http://schemas.openxmlformats.org/officeDocument/2006/relationships/image" Target="../media/image264.emf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5.emf"/><Relationship Id="rId3" Type="http://schemas.openxmlformats.org/officeDocument/2006/relationships/image" Target="../media/image266.emf"/><Relationship Id="rId4" Type="http://schemas.openxmlformats.org/officeDocument/2006/relationships/image" Target="../media/image267.emf"/><Relationship Id="rId5" Type="http://schemas.openxmlformats.org/officeDocument/2006/relationships/image" Target="../media/image268.emf"/><Relationship Id="rId6" Type="http://schemas.openxmlformats.org/officeDocument/2006/relationships/image" Target="../media/image269.emf"/><Relationship Id="rId7" Type="http://schemas.openxmlformats.org/officeDocument/2006/relationships/image" Target="../media/image270.emf"/><Relationship Id="rId8" Type="http://schemas.openxmlformats.org/officeDocument/2006/relationships/image" Target="../media/image271.emf"/><Relationship Id="rId9" Type="http://schemas.openxmlformats.org/officeDocument/2006/relationships/image" Target="../media/image272.emf"/><Relationship Id="rId10" Type="http://schemas.openxmlformats.org/officeDocument/2006/relationships/image" Target="../media/image273.emf"/><Relationship Id="rId11" Type="http://schemas.openxmlformats.org/officeDocument/2006/relationships/image" Target="../media/image274.emf"/><Relationship Id="rId12" Type="http://schemas.openxmlformats.org/officeDocument/2006/relationships/image" Target="../media/image275.emf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emf"/><Relationship Id="rId3" Type="http://schemas.openxmlformats.org/officeDocument/2006/relationships/image" Target="../media/image277.emf"/><Relationship Id="rId4" Type="http://schemas.openxmlformats.org/officeDocument/2006/relationships/image" Target="../media/image278.emf"/><Relationship Id="rId5" Type="http://schemas.openxmlformats.org/officeDocument/2006/relationships/image" Target="../media/image279.emf"/><Relationship Id="rId6" Type="http://schemas.openxmlformats.org/officeDocument/2006/relationships/image" Target="../media/image280.emf"/><Relationship Id="rId7" Type="http://schemas.openxmlformats.org/officeDocument/2006/relationships/image" Target="../media/image281.emf"/><Relationship Id="rId8" Type="http://schemas.openxmlformats.org/officeDocument/2006/relationships/image" Target="../media/image282.emf"/><Relationship Id="rId9" Type="http://schemas.openxmlformats.org/officeDocument/2006/relationships/image" Target="../media/image283.emf"/><Relationship Id="rId10" Type="http://schemas.openxmlformats.org/officeDocument/2006/relationships/image" Target="../media/image284.emf"/><Relationship Id="rId11" Type="http://schemas.openxmlformats.org/officeDocument/2006/relationships/image" Target="../media/image285.emf"/><Relationship Id="rId12" Type="http://schemas.openxmlformats.org/officeDocument/2006/relationships/image" Target="../media/image286.emf"/></Relationships>
</file>

<file path=ppt/slides/_rels/slide8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9" Type="http://schemas.openxmlformats.org/officeDocument/2006/relationships/image" Target="../media/image23.emf"/><Relationship Id="rId10" Type="http://schemas.openxmlformats.org/officeDocument/2006/relationships/image" Target="../media/image24.emf"/><Relationship Id="rId11" Type="http://schemas.openxmlformats.org/officeDocument/2006/relationships/image" Target="../media/image25.emf"/><Relationship Id="rId12" Type="http://schemas.openxmlformats.org/officeDocument/2006/relationships/image" Target="../media/image26.emf"/></Relationships>
</file>

<file path=ppt/slides/_rels/slide9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7.emf"/></Relationships>
</file>

<file path=ppt/slides/_rels/slide9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emf"/><Relationship Id="rId3" Type="http://schemas.openxmlformats.org/officeDocument/2006/relationships/image" Target="../media/image289.emf"/><Relationship Id="rId4" Type="http://schemas.openxmlformats.org/officeDocument/2006/relationships/image" Target="../media/image290.emf"/></Relationships>
</file>

<file path=ppt/slides/_rels/slide9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1.emf"/><Relationship Id="rId3" Type="http://schemas.openxmlformats.org/officeDocument/2006/relationships/image" Target="../media/image292.emf"/><Relationship Id="rId4" Type="http://schemas.openxmlformats.org/officeDocument/2006/relationships/image" Target="../media/image293.emf"/><Relationship Id="rId5" Type="http://schemas.openxmlformats.org/officeDocument/2006/relationships/image" Target="../media/image294.emf"/><Relationship Id="rId6" Type="http://schemas.openxmlformats.org/officeDocument/2006/relationships/image" Target="../media/image295.emf"/><Relationship Id="rId7" Type="http://schemas.openxmlformats.org/officeDocument/2006/relationships/image" Target="../media/image296.emf"/><Relationship Id="rId8" Type="http://schemas.openxmlformats.org/officeDocument/2006/relationships/image" Target="../media/image297.emf"/><Relationship Id="rId9" Type="http://schemas.openxmlformats.org/officeDocument/2006/relationships/image" Target="../media/image298.emf"/><Relationship Id="rId10" Type="http://schemas.openxmlformats.org/officeDocument/2006/relationships/image" Target="../media/image299.emf"/><Relationship Id="rId11" Type="http://schemas.openxmlformats.org/officeDocument/2006/relationships/image" Target="../media/image300.emf"/><Relationship Id="rId12" Type="http://schemas.openxmlformats.org/officeDocument/2006/relationships/image" Target="../media/image301.emf"/></Relationships>
</file>

<file path=ppt/slides/_rels/slide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2.emf"/><Relationship Id="rId3" Type="http://schemas.openxmlformats.org/officeDocument/2006/relationships/image" Target="../media/image303.emf"/><Relationship Id="rId4" Type="http://schemas.openxmlformats.org/officeDocument/2006/relationships/image" Target="../media/image304.emf"/><Relationship Id="rId5" Type="http://schemas.openxmlformats.org/officeDocument/2006/relationships/image" Target="../media/image305.emf"/><Relationship Id="rId6" Type="http://schemas.openxmlformats.org/officeDocument/2006/relationships/image" Target="../media/image306.emf"/><Relationship Id="rId7" Type="http://schemas.openxmlformats.org/officeDocument/2006/relationships/image" Target="../media/image307.emf"/><Relationship Id="rId8" Type="http://schemas.openxmlformats.org/officeDocument/2006/relationships/image" Target="../media/image308.emf"/><Relationship Id="rId9" Type="http://schemas.openxmlformats.org/officeDocument/2006/relationships/image" Target="../media/image309.emf"/><Relationship Id="rId10" Type="http://schemas.openxmlformats.org/officeDocument/2006/relationships/image" Target="../media/image310.emf"/><Relationship Id="rId11" Type="http://schemas.openxmlformats.org/officeDocument/2006/relationships/image" Target="../media/image311.emf"/><Relationship Id="rId12" Type="http://schemas.openxmlformats.org/officeDocument/2006/relationships/image" Target="../media/image312.emf"/></Relationships>
</file>

<file path=ppt/slides/_rels/slide9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3.emf"/></Relationships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584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12)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540,354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6,535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587,266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6,535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34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12)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623,442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561,623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487,118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590,333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574,015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510,035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561,226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597,091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622,159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511,058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34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12)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623,44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622,16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597,09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590,33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574,01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561,62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561,23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511,06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510,03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487,12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15,204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8479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12)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630,147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553,359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625,118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585,863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526,587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565,227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553,615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607,391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486,348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504,445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19217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13)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9,9433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0,0117*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9,0042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0,7160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0,6927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19217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13)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584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13)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567,315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7,489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611,683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7,489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1,6175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0,2353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24,3872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0,5243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0,8529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34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13)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650,671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585,946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517,840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609,807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601,681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521,369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591,410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626,225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658,637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531,408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34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13)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658,64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650,67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626,23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609,81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601,68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591,41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585,95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531,41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521,37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517,84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16,392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8479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13)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613,130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531,453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666,796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604,811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472,977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594,520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633,359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636,817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572,474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568,656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19217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14)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9,3131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0,0138*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6,7233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0,7448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0,6669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19217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14)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584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14)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587,770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635,579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34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14)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666,892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617,415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533,331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638,550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616,329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549,164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614,098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646,495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675,890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558,582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34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14)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675,89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666,89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646,50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638,55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617,41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616,33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614,10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558,58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549,16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533,33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18,713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8479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14)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637,741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606,058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656,819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586,423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578,903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613,288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627,633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658,975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579,794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571,112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9425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278,765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3,966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269,215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3,966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329,948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274,074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233,987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271,199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278,711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224,651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269,782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288,700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314,454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254,398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89"/>
                <a:gridCol w="418095"/>
                <a:gridCol w="407070"/>
                <a:gridCol w="403653"/>
                <a:gridCol w="429742"/>
                <a:gridCol w="389367"/>
                <a:gridCol w="4147474"/>
                <a:gridCol w="226702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329,95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314,45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278,71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274,07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271,20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254,40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233,99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224,65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6,3550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68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308,313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278,867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281,835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331,808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262,941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276,459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250,422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223,899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259,715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265,644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2)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1,0793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0,3260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39,4399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0,3953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0,9340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2)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3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9425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2)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316,064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3,877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323,170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3,877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2)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407,930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311,900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274,032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310,508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321,689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259,810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318,234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335,514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366,588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289,967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68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2)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347,531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323,051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331,550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311,047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300,759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322,065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322,749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309,348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320,601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307,471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3)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2,4485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0,1521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31,5604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0,6429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0,7572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3)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9425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3)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331,481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3,844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342,187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3,844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0)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1,7979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0,2128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22,5608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0,7510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0,6613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3)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416,975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328,225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285,935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330,584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338,261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281,880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340,817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353,252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385,249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307,162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3)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89"/>
                <a:gridCol w="418095"/>
                <a:gridCol w="407070"/>
                <a:gridCol w="403653"/>
                <a:gridCol w="429742"/>
                <a:gridCol w="389367"/>
                <a:gridCol w="4147474"/>
                <a:gridCol w="226702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416,97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353,25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340,82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338,26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328,23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281,88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7,2589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68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3)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348,720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324,900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346,927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349,313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321,299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327,309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344,862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325,790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353,271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325,949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4)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2,3691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0,1581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31,4091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0,5449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0,8374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4)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9425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4)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354,428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3,762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365,055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3,762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4)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444,808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349,374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309,785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353,765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357,212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302,884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362,267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375,577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413,990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327,755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4)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634"/>
                <a:gridCol w="435777"/>
                <a:gridCol w="424285"/>
                <a:gridCol w="420725"/>
                <a:gridCol w="447917"/>
                <a:gridCol w="4322877"/>
                <a:gridCol w="23628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444,81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413,99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375,58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362,27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357,21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353,76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349,37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327,76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302,88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7,5784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0)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4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68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4)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363,844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368,854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359,156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340,357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347,157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341,022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365,899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382,761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386,346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342,019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5)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4,0822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0,0741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29,8168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0,7085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0,6994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5)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9425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5)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366,983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381,962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5)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465,573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369,417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324,345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364,975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367,370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312,491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374,448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395,391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426,908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343,808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5)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89"/>
                <a:gridCol w="418095"/>
                <a:gridCol w="407070"/>
                <a:gridCol w="403653"/>
                <a:gridCol w="429742"/>
                <a:gridCol w="389367"/>
                <a:gridCol w="4147474"/>
                <a:gridCol w="226702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465,57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426,91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395,39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374,45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369,42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367,37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364,97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343,81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324,34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312,49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8,1751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68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5)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393,138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349,553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380,127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374,232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346,424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388,363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380,745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390,764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379,647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361,733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6)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3,5249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0,0932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26,6724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0,8370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0,5843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6)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9425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6)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378,018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4,079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391,990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4,079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6)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471,383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384,813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333,140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376,462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376,943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318,791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382,966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408,025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438,632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358,884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6)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89"/>
                <a:gridCol w="418095"/>
                <a:gridCol w="407070"/>
                <a:gridCol w="403653"/>
                <a:gridCol w="429742"/>
                <a:gridCol w="389367"/>
                <a:gridCol w="4147474"/>
                <a:gridCol w="226702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471,38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438,63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384,81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376,94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376,46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358,88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333,14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8,5526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8,5526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68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6)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408,305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369,109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380,429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400,062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376,567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419,733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376,387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349,952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383,175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386,319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7)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3,3047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0,1024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19,5347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1,2831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0,2589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7)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9425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0)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239,024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2,817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232,880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2,817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9425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7)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392,706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4,729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408,611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4,729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7)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490,062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395,918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351,272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395,869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394,177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339,276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398,073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420,389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449,835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371,715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7)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83"/>
                <a:gridCol w="402161"/>
                <a:gridCol w="391556"/>
                <a:gridCol w="388270"/>
                <a:gridCol w="413365"/>
                <a:gridCol w="374528"/>
                <a:gridCol w="365714"/>
                <a:gridCol w="3989411"/>
                <a:gridCol w="218062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490,06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420,39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395,92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395,87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394,18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371,71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339,28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9,7495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68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7)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440,689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386,198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422,341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421,973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378,536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388,015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329,711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409,061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417,553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412,509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8)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8,9582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0,0151*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17,0937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0,7759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0,6389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8)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9425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8)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415,132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5,224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441,384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5,224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0)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293,225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234,740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206,520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236,130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228,910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204,410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232,500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238,940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266,660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217,485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8)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508,189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428,670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375,225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430,075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430,320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371,396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419,911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443,696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481,073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394,026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8)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483"/>
                <a:gridCol w="402161"/>
                <a:gridCol w="391556"/>
                <a:gridCol w="388270"/>
                <a:gridCol w="413365"/>
                <a:gridCol w="374528"/>
                <a:gridCol w="365714"/>
                <a:gridCol w="3989411"/>
                <a:gridCol w="2180624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10,287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481,07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10,287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443,70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10,287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430,32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10,287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430,07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10,287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10,287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419,91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10,287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394,03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10,287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375,22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10,287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F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371,40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10,287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68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8)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442,399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436,705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442,982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431,626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425,249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407,646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404,709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434,933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420,611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435,719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9)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10,8662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0,0093*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13,1833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1,0105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0,4387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0763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9)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494258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9)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440,387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470,663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9)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521,410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450,199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404,442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469,524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463,284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402,383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446,450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468,133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505,678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423,746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9)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634"/>
                <a:gridCol w="435777"/>
                <a:gridCol w="424285"/>
                <a:gridCol w="420725"/>
                <a:gridCol w="447917"/>
                <a:gridCol w="4322877"/>
                <a:gridCol w="23628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521,41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505,68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469,52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468,13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463,28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446,45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423,75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404,44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402,38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10,951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18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0)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689"/>
                <a:gridCol w="418095"/>
                <a:gridCol w="407070"/>
                <a:gridCol w="403653"/>
                <a:gridCol w="429742"/>
                <a:gridCol w="389367"/>
                <a:gridCol w="4147474"/>
                <a:gridCol w="226702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236,13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217,48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5,6114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68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9)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465,999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460,385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455,983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458,284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446,187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447,805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451,942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458,757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454,550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455,357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19217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10)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14,2203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0,0044*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11,4716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0,7524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0,6601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19217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10)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584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10)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480,941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6,136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519,350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6,136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34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10)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553,823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504,028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438,523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521,005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504,801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443,625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491,613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528,796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559,473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455,768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34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10)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634"/>
                <a:gridCol w="435777"/>
                <a:gridCol w="424285"/>
                <a:gridCol w="420725"/>
                <a:gridCol w="447917"/>
                <a:gridCol w="4322877"/>
                <a:gridCol w="23628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559,47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553,82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528,80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521,00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504,80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504,03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455,77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443,62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438,52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12,551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8479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10)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525,988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511,294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508,786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505,998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477,594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499,540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489,970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493,979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495,606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492,699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68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0)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240,916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235,493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230,479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232,495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232,627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242,439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242,796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235,047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229,412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237,815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19217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11)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12,8560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0,0059*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10,8534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0,5759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0,8132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19217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11)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05844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11)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505,516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6,677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547,436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6,677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34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11)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587,162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530,116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457,482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547,274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538,847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470,748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523,351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555,945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585,141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468,692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34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11)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587,16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585,14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555,95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547,27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538,85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530,12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523,35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470,75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468,69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13,889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457,48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13,889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8479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11)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544,477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552,896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535,764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545,033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489,286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547,235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535,601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513,543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512,488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488,434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19217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12)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14,6296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0,0041*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9,0427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0,8135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0,6052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19217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Moyenne(Mean, 12)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