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65.emf" ContentType="image/emf"/>
  <Override PartName="/ppt/media/image366.emf" ContentType="image/emf"/>
  <Override PartName="/ppt/media/image367.emf" ContentType="image/emf"/>
  <Override PartName="/ppt/media/image368.emf" ContentType="image/emf"/>
  <Override PartName="/ppt/media/image369.emf" ContentType="image/emf"/>
  <Override PartName="/ppt/media/image37.emf" ContentType="image/emf"/>
  <Override PartName="/ppt/media/image370.emf" ContentType="image/emf"/>
  <Override PartName="/ppt/media/image371.emf" ContentType="image/emf"/>
  <Override PartName="/ppt/media/image372.emf" ContentType="image/emf"/>
  <Override PartName="/ppt/media/image373.emf" ContentType="image/emf"/>
  <Override PartName="/ppt/media/image374.emf" ContentType="image/emf"/>
  <Override PartName="/ppt/media/image375.emf" ContentType="image/emf"/>
  <Override PartName="/ppt/media/image376.emf" ContentType="image/emf"/>
  <Override PartName="/ppt/media/image377.emf" ContentType="image/emf"/>
  <Override PartName="/ppt/media/image378.emf" ContentType="image/emf"/>
  <Override PartName="/ppt/media/image379.emf" ContentType="image/emf"/>
  <Override PartName="/ppt/media/image38.emf" ContentType="image/emf"/>
  <Override PartName="/ppt/media/image380.emf" ContentType="image/emf"/>
  <Override PartName="/ppt/media/image381.emf" ContentType="image/emf"/>
  <Override PartName="/ppt/media/image382.emf" ContentType="image/emf"/>
  <Override PartName="/ppt/media/image383.emf" ContentType="image/emf"/>
  <Override PartName="/ppt/media/image384.emf" ContentType="image/emf"/>
  <Override PartName="/ppt/media/image385.emf" ContentType="image/emf"/>
  <Override PartName="/ppt/media/image386.emf" ContentType="image/emf"/>
  <Override PartName="/ppt/media/image387.emf" ContentType="image/emf"/>
  <Override PartName="/ppt/media/image388.emf" ContentType="image/emf"/>
  <Override PartName="/ppt/media/image389.emf" ContentType="image/emf"/>
  <Override PartName="/ppt/media/image39.emf" ContentType="image/emf"/>
  <Override PartName="/ppt/media/image390.emf" ContentType="image/emf"/>
  <Override PartName="/ppt/media/image391.emf" ContentType="image/emf"/>
  <Override PartName="/ppt/media/image392.emf" ContentType="image/emf"/>
  <Override PartName="/ppt/media/image393.emf" ContentType="image/emf"/>
  <Override PartName="/ppt/media/image394.emf" ContentType="image/emf"/>
  <Override PartName="/ppt/media/image395.emf" ContentType="image/emf"/>
  <Override PartName="/ppt/media/image396.emf" ContentType="image/emf"/>
  <Override PartName="/ppt/media/image397.emf" ContentType="image/emf"/>
  <Override PartName="/ppt/media/image398.emf" ContentType="image/emf"/>
  <Override PartName="/ppt/media/image399.emf" ContentType="image/emf"/>
  <Override PartName="/ppt/media/image4.emf" ContentType="image/emf"/>
  <Override PartName="/ppt/media/image40.emf" ContentType="image/emf"/>
  <Override PartName="/ppt/media/image400.emf" ContentType="image/emf"/>
  <Override PartName="/ppt/media/image401.emf" ContentType="image/emf"/>
  <Override PartName="/ppt/media/image402.emf" ContentType="image/emf"/>
  <Override PartName="/ppt/media/image403.emf" ContentType="image/emf"/>
  <Override PartName="/ppt/media/image404.emf" ContentType="image/emf"/>
  <Override PartName="/ppt/media/image405.emf" ContentType="image/emf"/>
  <Override PartName="/ppt/media/image406.emf" ContentType="image/emf"/>
  <Override PartName="/ppt/media/image407.emf" ContentType="image/emf"/>
  <Override PartName="/ppt/media/image408.emf" ContentType="image/emf"/>
  <Override PartName="/ppt/media/image409.emf" ContentType="image/emf"/>
  <Override PartName="/ppt/media/image41.emf" ContentType="image/emf"/>
  <Override PartName="/ppt/media/image410.emf" ContentType="image/emf"/>
  <Override PartName="/ppt/media/image411.emf" ContentType="image/emf"/>
  <Override PartName="/ppt/media/image412.emf" ContentType="image/emf"/>
  <Override PartName="/ppt/media/image413.emf" ContentType="image/emf"/>
  <Override PartName="/ppt/media/image414.emf" ContentType="image/emf"/>
  <Override PartName="/ppt/media/image415.emf" ContentType="image/emf"/>
  <Override PartName="/ppt/media/image416.emf" ContentType="image/emf"/>
  <Override PartName="/ppt/media/image417.emf" ContentType="image/emf"/>
  <Override PartName="/ppt/media/image418.emf" ContentType="image/emf"/>
  <Override PartName="/ppt/media/image419.emf" ContentType="image/emf"/>
  <Override PartName="/ppt/media/image42.emf" ContentType="image/emf"/>
  <Override PartName="/ppt/media/image420.emf" ContentType="image/emf"/>
  <Override PartName="/ppt/media/image421.emf" ContentType="image/emf"/>
  <Override PartName="/ppt/media/image422.emf" ContentType="image/emf"/>
  <Override PartName="/ppt/media/image423.emf" ContentType="image/emf"/>
  <Override PartName="/ppt/media/image424.emf" ContentType="image/emf"/>
  <Override PartName="/ppt/media/image425.emf" ContentType="image/emf"/>
  <Override PartName="/ppt/media/image426.emf" ContentType="image/emf"/>
  <Override PartName="/ppt/media/image427.emf" ContentType="image/emf"/>
  <Override PartName="/ppt/media/image428.emf" ContentType="image/emf"/>
  <Override PartName="/ppt/media/image429.emf" ContentType="image/emf"/>
  <Override PartName="/ppt/media/image43.emf" ContentType="image/emf"/>
  <Override PartName="/ppt/media/image430.emf" ContentType="image/emf"/>
  <Override PartName="/ppt/media/image431.emf" ContentType="image/emf"/>
  <Override PartName="/ppt/media/image432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40.xml"/><Relationship Id="rId41" Type="http://schemas.openxmlformats.org/officeDocument/2006/relationships/slide" Target="slides/slide41.xml"/><Relationship Id="rId42" Type="http://schemas.openxmlformats.org/officeDocument/2006/relationships/slide" Target="slides/slide43.xml"/><Relationship Id="rId43" Type="http://schemas.openxmlformats.org/officeDocument/2006/relationships/slide" Target="slides/slide44.xml"/><Relationship Id="rId44" Type="http://schemas.openxmlformats.org/officeDocument/2006/relationships/slide" Target="slides/slide45.xml"/><Relationship Id="rId45" Type="http://schemas.openxmlformats.org/officeDocument/2006/relationships/slide" Target="slides/slide46.xml"/><Relationship Id="rId46" Type="http://schemas.openxmlformats.org/officeDocument/2006/relationships/slide" Target="slides/slide47.xml"/><Relationship Id="rId47" Type="http://schemas.openxmlformats.org/officeDocument/2006/relationships/slide" Target="slides/slide48.xml"/><Relationship Id="rId48" Type="http://schemas.openxmlformats.org/officeDocument/2006/relationships/slide" Target="slides/slide49.xml"/><Relationship Id="rId49" Type="http://schemas.openxmlformats.org/officeDocument/2006/relationships/slide" Target="slides/slide50.xml"/><Relationship Id="rId50" Type="http://schemas.openxmlformats.org/officeDocument/2006/relationships/slide" Target="slides/slide51.xml"/><Relationship Id="rId51" Type="http://schemas.openxmlformats.org/officeDocument/2006/relationships/slide" Target="slides/slide52.xml"/><Relationship Id="rId52" Type="http://schemas.openxmlformats.org/officeDocument/2006/relationships/slide" Target="slides/slide54.xml"/><Relationship Id="rId53" Type="http://schemas.openxmlformats.org/officeDocument/2006/relationships/slide" Target="slides/slide55.xml"/><Relationship Id="rId54" Type="http://schemas.openxmlformats.org/officeDocument/2006/relationships/slide" Target="slides/slide57.xml"/><Relationship Id="rId55" Type="http://schemas.openxmlformats.org/officeDocument/2006/relationships/slide" Target="slides/slide58.xml"/><Relationship Id="rId56" Type="http://schemas.openxmlformats.org/officeDocument/2006/relationships/slide" Target="slides/slide59.xml"/><Relationship Id="rId57" Type="http://schemas.openxmlformats.org/officeDocument/2006/relationships/slide" Target="slides/slide60.xml"/><Relationship Id="rId58" Type="http://schemas.openxmlformats.org/officeDocument/2006/relationships/slide" Target="slides/slide61.xml"/><Relationship Id="rId59" Type="http://schemas.openxmlformats.org/officeDocument/2006/relationships/slide" Target="slides/slide62.xml"/><Relationship Id="rId60" Type="http://schemas.openxmlformats.org/officeDocument/2006/relationships/slide" Target="slides/slide63.xml"/><Relationship Id="rId61" Type="http://schemas.openxmlformats.org/officeDocument/2006/relationships/slide" Target="slides/slide64.xml"/><Relationship Id="rId62" Type="http://schemas.openxmlformats.org/officeDocument/2006/relationships/slide" Target="slides/slide65.xml"/><Relationship Id="rId63" Type="http://schemas.openxmlformats.org/officeDocument/2006/relationships/slide" Target="slides/slide66.xml"/><Relationship Id="rId64" Type="http://schemas.openxmlformats.org/officeDocument/2006/relationships/slide" Target="slides/slide68.xml"/><Relationship Id="rId65" Type="http://schemas.openxmlformats.org/officeDocument/2006/relationships/slide" Target="slides/slide69.xml"/><Relationship Id="rId66" Type="http://schemas.openxmlformats.org/officeDocument/2006/relationships/slide" Target="slides/slide71.xml"/><Relationship Id="rId67" Type="http://schemas.openxmlformats.org/officeDocument/2006/relationships/slide" Target="slides/slide72.xml"/><Relationship Id="rId68" Type="http://schemas.openxmlformats.org/officeDocument/2006/relationships/slide" Target="slides/slide73.xml"/><Relationship Id="rId69" Type="http://schemas.openxmlformats.org/officeDocument/2006/relationships/slide" Target="slides/slide74.xml"/><Relationship Id="rId70" Type="http://schemas.openxmlformats.org/officeDocument/2006/relationships/slide" Target="slides/slide75.xml"/><Relationship Id="rId71" Type="http://schemas.openxmlformats.org/officeDocument/2006/relationships/slide" Target="slides/slide76.xml"/><Relationship Id="rId72" Type="http://schemas.openxmlformats.org/officeDocument/2006/relationships/slide" Target="slides/slide77.xml"/><Relationship Id="rId73" Type="http://schemas.openxmlformats.org/officeDocument/2006/relationships/slide" Target="slides/slide79.xml"/><Relationship Id="rId74" Type="http://schemas.openxmlformats.org/officeDocument/2006/relationships/slide" Target="slides/slide80.xml"/><Relationship Id="rId75" Type="http://schemas.openxmlformats.org/officeDocument/2006/relationships/slide" Target="slides/slide82.xml"/><Relationship Id="rId76" Type="http://schemas.openxmlformats.org/officeDocument/2006/relationships/slide" Target="slides/slide83.xml"/><Relationship Id="rId77" Type="http://schemas.openxmlformats.org/officeDocument/2006/relationships/slide" Target="slides/slide84.xml"/><Relationship Id="rId78" Type="http://schemas.openxmlformats.org/officeDocument/2006/relationships/slide" Target="slides/slide85.xml"/><Relationship Id="rId79" Type="http://schemas.openxmlformats.org/officeDocument/2006/relationships/slide" Target="slides/slide86.xml"/><Relationship Id="rId80" Type="http://schemas.openxmlformats.org/officeDocument/2006/relationships/slide" Target="slides/slide87.xml"/><Relationship Id="rId81" Type="http://schemas.openxmlformats.org/officeDocument/2006/relationships/slide" Target="slides/slide88.xml"/><Relationship Id="rId82" Type="http://schemas.openxmlformats.org/officeDocument/2006/relationships/slide" Target="slides/slide89.xml"/><Relationship Id="rId83" Type="http://schemas.openxmlformats.org/officeDocument/2006/relationships/slide" Target="slides/slide90.xml"/><Relationship Id="rId84" Type="http://schemas.openxmlformats.org/officeDocument/2006/relationships/slide" Target="slides/slide91.xml"/><Relationship Id="rId85" Type="http://schemas.openxmlformats.org/officeDocument/2006/relationships/slide" Target="slides/slide93.xml"/><Relationship Id="rId86" Type="http://schemas.openxmlformats.org/officeDocument/2006/relationships/slide" Target="slides/slide94.xml"/><Relationship Id="rId87" Type="http://schemas.openxmlformats.org/officeDocument/2006/relationships/slide" Target="slides/slide96.xml"/><Relationship Id="rId88" Type="http://schemas.openxmlformats.org/officeDocument/2006/relationships/slide" Target="slides/slide97.xml"/><Relationship Id="rId89" Type="http://schemas.openxmlformats.org/officeDocument/2006/relationships/slide" Target="slides/slide98.xml"/><Relationship Id="rId90" Type="http://schemas.openxmlformats.org/officeDocument/2006/relationships/slide" Target="slides/slide99.xml"/><Relationship Id="rId91" Type="http://schemas.openxmlformats.org/officeDocument/2006/relationships/slide" Target="slides/slide100.xml"/><Relationship Id="rId92" Type="http://schemas.openxmlformats.org/officeDocument/2006/relationships/slide" Target="slides/slide101.xml"/><Relationship Id="rId93" Type="http://schemas.openxmlformats.org/officeDocument/2006/relationships/slide" Target="slides/slide102.xml"/><Relationship Id="rId94" Type="http://schemas.openxmlformats.org/officeDocument/2006/relationships/slide" Target="slides/slide103.xml"/><Relationship Id="rId95" Type="http://schemas.openxmlformats.org/officeDocument/2006/relationships/slide" Target="slides/slide104.xml"/><Relationship Id="rId96" Type="http://schemas.openxmlformats.org/officeDocument/2006/relationships/slide" Target="slides/slide105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Relationship Id="rId11" Type="http://schemas.openxmlformats.org/officeDocument/2006/relationships/image" Target="../media/image53.emf"/><Relationship Id="rId12" Type="http://schemas.openxmlformats.org/officeDocument/2006/relationships/image" Target="../media/image54.emf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8.emf"/><Relationship Id="rId3" Type="http://schemas.openxmlformats.org/officeDocument/2006/relationships/image" Target="../media/image389.emf"/><Relationship Id="rId4" Type="http://schemas.openxmlformats.org/officeDocument/2006/relationships/image" Target="../media/image390.emf"/><Relationship Id="rId5" Type="http://schemas.openxmlformats.org/officeDocument/2006/relationships/image" Target="../media/image391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2.emf"/><Relationship Id="rId3" Type="http://schemas.openxmlformats.org/officeDocument/2006/relationships/image" Target="../media/image393.emf"/><Relationship Id="rId4" Type="http://schemas.openxmlformats.org/officeDocument/2006/relationships/image" Target="../media/image394.emf"/><Relationship Id="rId5" Type="http://schemas.openxmlformats.org/officeDocument/2006/relationships/image" Target="../media/image395.emf"/><Relationship Id="rId6" Type="http://schemas.openxmlformats.org/officeDocument/2006/relationships/image" Target="../media/image396.emf"/><Relationship Id="rId7" Type="http://schemas.openxmlformats.org/officeDocument/2006/relationships/image" Target="../media/image397.emf"/><Relationship Id="rId8" Type="http://schemas.openxmlformats.org/officeDocument/2006/relationships/image" Target="../media/image398.emf"/><Relationship Id="rId9" Type="http://schemas.openxmlformats.org/officeDocument/2006/relationships/image" Target="../media/image399.emf"/><Relationship Id="rId10" Type="http://schemas.openxmlformats.org/officeDocument/2006/relationships/image" Target="../media/image400.emf"/><Relationship Id="rId11" Type="http://schemas.openxmlformats.org/officeDocument/2006/relationships/image" Target="../media/image401.emf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2.emf"/><Relationship Id="rId3" Type="http://schemas.openxmlformats.org/officeDocument/2006/relationships/image" Target="../media/image403.emf"/><Relationship Id="rId4" Type="http://schemas.openxmlformats.org/officeDocument/2006/relationships/image" Target="../media/image404.emf"/><Relationship Id="rId5" Type="http://schemas.openxmlformats.org/officeDocument/2006/relationships/image" Target="../media/image405.emf"/><Relationship Id="rId6" Type="http://schemas.openxmlformats.org/officeDocument/2006/relationships/image" Target="../media/image406.emf"/><Relationship Id="rId7" Type="http://schemas.openxmlformats.org/officeDocument/2006/relationships/image" Target="../media/image407.emf"/><Relationship Id="rId8" Type="http://schemas.openxmlformats.org/officeDocument/2006/relationships/image" Target="../media/image408.emf"/><Relationship Id="rId9" Type="http://schemas.openxmlformats.org/officeDocument/2006/relationships/image" Target="../media/image409.emf"/><Relationship Id="rId10" Type="http://schemas.openxmlformats.org/officeDocument/2006/relationships/image" Target="../media/image410.emf"/><Relationship Id="rId11" Type="http://schemas.openxmlformats.org/officeDocument/2006/relationships/image" Target="../media/image411.emf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2.emf"/><Relationship Id="rId3" Type="http://schemas.openxmlformats.org/officeDocument/2006/relationships/image" Target="../media/image413.emf"/><Relationship Id="rId4" Type="http://schemas.openxmlformats.org/officeDocument/2006/relationships/image" Target="../media/image414.emf"/><Relationship Id="rId5" Type="http://schemas.openxmlformats.org/officeDocument/2006/relationships/image" Target="../media/image415.emf"/><Relationship Id="rId6" Type="http://schemas.openxmlformats.org/officeDocument/2006/relationships/image" Target="../media/image416.emf"/><Relationship Id="rId7" Type="http://schemas.openxmlformats.org/officeDocument/2006/relationships/image" Target="../media/image417.emf"/><Relationship Id="rId8" Type="http://schemas.openxmlformats.org/officeDocument/2006/relationships/image" Target="../media/image418.emf"/><Relationship Id="rId9" Type="http://schemas.openxmlformats.org/officeDocument/2006/relationships/image" Target="../media/image419.emf"/><Relationship Id="rId10" Type="http://schemas.openxmlformats.org/officeDocument/2006/relationships/image" Target="../media/image420.emf"/><Relationship Id="rId11" Type="http://schemas.openxmlformats.org/officeDocument/2006/relationships/image" Target="../media/image421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2.emf"/><Relationship Id="rId3" Type="http://schemas.openxmlformats.org/officeDocument/2006/relationships/image" Target="../media/image423.emf"/><Relationship Id="rId4" Type="http://schemas.openxmlformats.org/officeDocument/2006/relationships/image" Target="../media/image424.emf"/><Relationship Id="rId5" Type="http://schemas.openxmlformats.org/officeDocument/2006/relationships/image" Target="../media/image425.emf"/><Relationship Id="rId6" Type="http://schemas.openxmlformats.org/officeDocument/2006/relationships/image" Target="../media/image426.emf"/><Relationship Id="rId7" Type="http://schemas.openxmlformats.org/officeDocument/2006/relationships/image" Target="../media/image427.emf"/><Relationship Id="rId8" Type="http://schemas.openxmlformats.org/officeDocument/2006/relationships/image" Target="../media/image428.emf"/><Relationship Id="rId9" Type="http://schemas.openxmlformats.org/officeDocument/2006/relationships/image" Target="../media/image429.emf"/><Relationship Id="rId10" Type="http://schemas.openxmlformats.org/officeDocument/2006/relationships/image" Target="../media/image430.emf"/><Relationship Id="rId11" Type="http://schemas.openxmlformats.org/officeDocument/2006/relationships/image" Target="../media/image431.emf"/><Relationship Id="rId12" Type="http://schemas.openxmlformats.org/officeDocument/2006/relationships/image" Target="../media/image432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5" Type="http://schemas.openxmlformats.org/officeDocument/2006/relationships/image" Target="../media/image63.emf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7" Type="http://schemas.openxmlformats.org/officeDocument/2006/relationships/image" Target="../media/image73.emf"/><Relationship Id="rId8" Type="http://schemas.openxmlformats.org/officeDocument/2006/relationships/image" Target="../media/image74.emf"/><Relationship Id="rId9" Type="http://schemas.openxmlformats.org/officeDocument/2006/relationships/image" Target="../media/image75.emf"/><Relationship Id="rId10" Type="http://schemas.openxmlformats.org/officeDocument/2006/relationships/image" Target="../media/image76.emf"/><Relationship Id="rId11" Type="http://schemas.openxmlformats.org/officeDocument/2006/relationships/image" Target="../media/image77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Relationship Id="rId3" Type="http://schemas.openxmlformats.org/officeDocument/2006/relationships/image" Target="../media/image79.emf"/><Relationship Id="rId4" Type="http://schemas.openxmlformats.org/officeDocument/2006/relationships/image" Target="../media/image80.emf"/><Relationship Id="rId5" Type="http://schemas.openxmlformats.org/officeDocument/2006/relationships/image" Target="../media/image81.emf"/><Relationship Id="rId6" Type="http://schemas.openxmlformats.org/officeDocument/2006/relationships/image" Target="../media/image82.emf"/><Relationship Id="rId7" Type="http://schemas.openxmlformats.org/officeDocument/2006/relationships/image" Target="../media/image83.emf"/><Relationship Id="rId8" Type="http://schemas.openxmlformats.org/officeDocument/2006/relationships/image" Target="../media/image84.emf"/><Relationship Id="rId9" Type="http://schemas.openxmlformats.org/officeDocument/2006/relationships/image" Target="../media/image85.emf"/><Relationship Id="rId10" Type="http://schemas.openxmlformats.org/officeDocument/2006/relationships/image" Target="../media/image86.emf"/><Relationship Id="rId11" Type="http://schemas.openxmlformats.org/officeDocument/2006/relationships/image" Target="../media/image87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Relationship Id="rId6" Type="http://schemas.openxmlformats.org/officeDocument/2006/relationships/image" Target="../media/image92.emf"/><Relationship Id="rId7" Type="http://schemas.openxmlformats.org/officeDocument/2006/relationships/image" Target="../media/image93.emf"/><Relationship Id="rId8" Type="http://schemas.openxmlformats.org/officeDocument/2006/relationships/image" Target="../media/image94.emf"/><Relationship Id="rId9" Type="http://schemas.openxmlformats.org/officeDocument/2006/relationships/image" Target="../media/image95.emf"/><Relationship Id="rId10" Type="http://schemas.openxmlformats.org/officeDocument/2006/relationships/image" Target="../media/image96.emf"/><Relationship Id="rId11" Type="http://schemas.openxmlformats.org/officeDocument/2006/relationships/image" Target="../media/image97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emf"/><Relationship Id="rId3" Type="http://schemas.openxmlformats.org/officeDocument/2006/relationships/image" Target="../media/image99.emf"/><Relationship Id="rId4" Type="http://schemas.openxmlformats.org/officeDocument/2006/relationships/image" Target="../media/image100.emf"/><Relationship Id="rId5" Type="http://schemas.openxmlformats.org/officeDocument/2006/relationships/image" Target="../media/image101.emf"/><Relationship Id="rId6" Type="http://schemas.openxmlformats.org/officeDocument/2006/relationships/image" Target="../media/image102.emf"/><Relationship Id="rId7" Type="http://schemas.openxmlformats.org/officeDocument/2006/relationships/image" Target="../media/image103.emf"/><Relationship Id="rId8" Type="http://schemas.openxmlformats.org/officeDocument/2006/relationships/image" Target="../media/image104.emf"/><Relationship Id="rId9" Type="http://schemas.openxmlformats.org/officeDocument/2006/relationships/image" Target="../media/image105.emf"/><Relationship Id="rId10" Type="http://schemas.openxmlformats.org/officeDocument/2006/relationships/image" Target="../media/image106.emf"/><Relationship Id="rId11" Type="http://schemas.openxmlformats.org/officeDocument/2006/relationships/image" Target="../media/image107.emf"/><Relationship Id="rId12" Type="http://schemas.openxmlformats.org/officeDocument/2006/relationships/image" Target="../media/image108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emf"/><Relationship Id="rId3" Type="http://schemas.openxmlformats.org/officeDocument/2006/relationships/image" Target="../media/image111.emf"/><Relationship Id="rId4" Type="http://schemas.openxmlformats.org/officeDocument/2006/relationships/image" Target="../media/image112.emf"/><Relationship Id="rId5" Type="http://schemas.openxmlformats.org/officeDocument/2006/relationships/image" Target="../media/image113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emf"/><Relationship Id="rId3" Type="http://schemas.openxmlformats.org/officeDocument/2006/relationships/image" Target="../media/image115.emf"/><Relationship Id="rId4" Type="http://schemas.openxmlformats.org/officeDocument/2006/relationships/image" Target="../media/image116.emf"/><Relationship Id="rId5" Type="http://schemas.openxmlformats.org/officeDocument/2006/relationships/image" Target="../media/image117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emf"/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5" Type="http://schemas.openxmlformats.org/officeDocument/2006/relationships/image" Target="../media/image121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Relationship Id="rId6" Type="http://schemas.openxmlformats.org/officeDocument/2006/relationships/image" Target="../media/image126.emf"/><Relationship Id="rId7" Type="http://schemas.openxmlformats.org/officeDocument/2006/relationships/image" Target="../media/image127.emf"/><Relationship Id="rId8" Type="http://schemas.openxmlformats.org/officeDocument/2006/relationships/image" Target="../media/image128.emf"/><Relationship Id="rId9" Type="http://schemas.openxmlformats.org/officeDocument/2006/relationships/image" Target="../media/image129.emf"/><Relationship Id="rId10" Type="http://schemas.openxmlformats.org/officeDocument/2006/relationships/image" Target="../media/image130.emf"/><Relationship Id="rId11" Type="http://schemas.openxmlformats.org/officeDocument/2006/relationships/image" Target="../media/image131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emf"/><Relationship Id="rId3" Type="http://schemas.openxmlformats.org/officeDocument/2006/relationships/image" Target="../media/image133.emf"/><Relationship Id="rId4" Type="http://schemas.openxmlformats.org/officeDocument/2006/relationships/image" Target="../media/image134.emf"/><Relationship Id="rId5" Type="http://schemas.openxmlformats.org/officeDocument/2006/relationships/image" Target="../media/image135.emf"/><Relationship Id="rId6" Type="http://schemas.openxmlformats.org/officeDocument/2006/relationships/image" Target="../media/image136.emf"/><Relationship Id="rId7" Type="http://schemas.openxmlformats.org/officeDocument/2006/relationships/image" Target="../media/image137.emf"/><Relationship Id="rId8" Type="http://schemas.openxmlformats.org/officeDocument/2006/relationships/image" Target="../media/image138.emf"/><Relationship Id="rId9" Type="http://schemas.openxmlformats.org/officeDocument/2006/relationships/image" Target="../media/image139.emf"/><Relationship Id="rId10" Type="http://schemas.openxmlformats.org/officeDocument/2006/relationships/image" Target="../media/image140.emf"/><Relationship Id="rId11" Type="http://schemas.openxmlformats.org/officeDocument/2006/relationships/image" Target="../media/image141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emf"/><Relationship Id="rId3" Type="http://schemas.openxmlformats.org/officeDocument/2006/relationships/image" Target="../media/image143.emf"/><Relationship Id="rId4" Type="http://schemas.openxmlformats.org/officeDocument/2006/relationships/image" Target="../media/image144.emf"/><Relationship Id="rId5" Type="http://schemas.openxmlformats.org/officeDocument/2006/relationships/image" Target="../media/image145.emf"/><Relationship Id="rId6" Type="http://schemas.openxmlformats.org/officeDocument/2006/relationships/image" Target="../media/image146.emf"/><Relationship Id="rId7" Type="http://schemas.openxmlformats.org/officeDocument/2006/relationships/image" Target="../media/image147.emf"/><Relationship Id="rId8" Type="http://schemas.openxmlformats.org/officeDocument/2006/relationships/image" Target="../media/image148.emf"/><Relationship Id="rId9" Type="http://schemas.openxmlformats.org/officeDocument/2006/relationships/image" Target="../media/image149.emf"/><Relationship Id="rId10" Type="http://schemas.openxmlformats.org/officeDocument/2006/relationships/image" Target="../media/image150.emf"/><Relationship Id="rId11" Type="http://schemas.openxmlformats.org/officeDocument/2006/relationships/image" Target="../media/image151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emf"/><Relationship Id="rId3" Type="http://schemas.openxmlformats.org/officeDocument/2006/relationships/image" Target="../media/image153.emf"/><Relationship Id="rId4" Type="http://schemas.openxmlformats.org/officeDocument/2006/relationships/image" Target="../media/image154.emf"/><Relationship Id="rId5" Type="http://schemas.openxmlformats.org/officeDocument/2006/relationships/image" Target="../media/image155.emf"/><Relationship Id="rId6" Type="http://schemas.openxmlformats.org/officeDocument/2006/relationships/image" Target="../media/image156.emf"/><Relationship Id="rId7" Type="http://schemas.openxmlformats.org/officeDocument/2006/relationships/image" Target="../media/image157.emf"/><Relationship Id="rId8" Type="http://schemas.openxmlformats.org/officeDocument/2006/relationships/image" Target="../media/image158.emf"/><Relationship Id="rId9" Type="http://schemas.openxmlformats.org/officeDocument/2006/relationships/image" Target="../media/image159.emf"/><Relationship Id="rId10" Type="http://schemas.openxmlformats.org/officeDocument/2006/relationships/image" Target="../media/image160.emf"/><Relationship Id="rId11" Type="http://schemas.openxmlformats.org/officeDocument/2006/relationships/image" Target="../media/image161.emf"/><Relationship Id="rId12" Type="http://schemas.openxmlformats.org/officeDocument/2006/relationships/image" Target="../media/image162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emf"/><Relationship Id="rId3" Type="http://schemas.openxmlformats.org/officeDocument/2006/relationships/image" Target="../media/image165.emf"/><Relationship Id="rId4" Type="http://schemas.openxmlformats.org/officeDocument/2006/relationships/image" Target="../media/image166.emf"/><Relationship Id="rId5" Type="http://schemas.openxmlformats.org/officeDocument/2006/relationships/image" Target="../media/image167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emf"/><Relationship Id="rId3" Type="http://schemas.openxmlformats.org/officeDocument/2006/relationships/image" Target="../media/image169.emf"/><Relationship Id="rId4" Type="http://schemas.openxmlformats.org/officeDocument/2006/relationships/image" Target="../media/image170.emf"/><Relationship Id="rId5" Type="http://schemas.openxmlformats.org/officeDocument/2006/relationships/image" Target="../media/image171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Relationship Id="rId3" Type="http://schemas.openxmlformats.org/officeDocument/2006/relationships/image" Target="../media/image173.emf"/><Relationship Id="rId4" Type="http://schemas.openxmlformats.org/officeDocument/2006/relationships/image" Target="../media/image174.emf"/><Relationship Id="rId5" Type="http://schemas.openxmlformats.org/officeDocument/2006/relationships/image" Target="../media/image175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emf"/><Relationship Id="rId3" Type="http://schemas.openxmlformats.org/officeDocument/2006/relationships/image" Target="../media/image177.emf"/><Relationship Id="rId4" Type="http://schemas.openxmlformats.org/officeDocument/2006/relationships/image" Target="../media/image178.emf"/><Relationship Id="rId5" Type="http://schemas.openxmlformats.org/officeDocument/2006/relationships/image" Target="../media/image179.emf"/><Relationship Id="rId6" Type="http://schemas.openxmlformats.org/officeDocument/2006/relationships/image" Target="../media/image180.emf"/><Relationship Id="rId7" Type="http://schemas.openxmlformats.org/officeDocument/2006/relationships/image" Target="../media/image181.emf"/><Relationship Id="rId8" Type="http://schemas.openxmlformats.org/officeDocument/2006/relationships/image" Target="../media/image182.emf"/><Relationship Id="rId9" Type="http://schemas.openxmlformats.org/officeDocument/2006/relationships/image" Target="../media/image183.emf"/><Relationship Id="rId10" Type="http://schemas.openxmlformats.org/officeDocument/2006/relationships/image" Target="../media/image184.emf"/><Relationship Id="rId11" Type="http://schemas.openxmlformats.org/officeDocument/2006/relationships/image" Target="../media/image185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emf"/><Relationship Id="rId3" Type="http://schemas.openxmlformats.org/officeDocument/2006/relationships/image" Target="../media/image187.emf"/><Relationship Id="rId4" Type="http://schemas.openxmlformats.org/officeDocument/2006/relationships/image" Target="../media/image188.emf"/><Relationship Id="rId5" Type="http://schemas.openxmlformats.org/officeDocument/2006/relationships/image" Target="../media/image189.emf"/><Relationship Id="rId6" Type="http://schemas.openxmlformats.org/officeDocument/2006/relationships/image" Target="../media/image190.emf"/><Relationship Id="rId7" Type="http://schemas.openxmlformats.org/officeDocument/2006/relationships/image" Target="../media/image191.emf"/><Relationship Id="rId8" Type="http://schemas.openxmlformats.org/officeDocument/2006/relationships/image" Target="../media/image192.emf"/><Relationship Id="rId9" Type="http://schemas.openxmlformats.org/officeDocument/2006/relationships/image" Target="../media/image193.emf"/><Relationship Id="rId10" Type="http://schemas.openxmlformats.org/officeDocument/2006/relationships/image" Target="../media/image194.emf"/><Relationship Id="rId11" Type="http://schemas.openxmlformats.org/officeDocument/2006/relationships/image" Target="../media/image195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emf"/><Relationship Id="rId3" Type="http://schemas.openxmlformats.org/officeDocument/2006/relationships/image" Target="../media/image197.emf"/><Relationship Id="rId4" Type="http://schemas.openxmlformats.org/officeDocument/2006/relationships/image" Target="../media/image198.emf"/><Relationship Id="rId5" Type="http://schemas.openxmlformats.org/officeDocument/2006/relationships/image" Target="../media/image199.emf"/><Relationship Id="rId6" Type="http://schemas.openxmlformats.org/officeDocument/2006/relationships/image" Target="../media/image200.emf"/><Relationship Id="rId7" Type="http://schemas.openxmlformats.org/officeDocument/2006/relationships/image" Target="../media/image201.emf"/><Relationship Id="rId8" Type="http://schemas.openxmlformats.org/officeDocument/2006/relationships/image" Target="../media/image202.emf"/><Relationship Id="rId9" Type="http://schemas.openxmlformats.org/officeDocument/2006/relationships/image" Target="../media/image203.emf"/><Relationship Id="rId10" Type="http://schemas.openxmlformats.org/officeDocument/2006/relationships/image" Target="../media/image204.emf"/><Relationship Id="rId11" Type="http://schemas.openxmlformats.org/officeDocument/2006/relationships/image" Target="../media/image205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emf"/><Relationship Id="rId3" Type="http://schemas.openxmlformats.org/officeDocument/2006/relationships/image" Target="../media/image207.emf"/><Relationship Id="rId4" Type="http://schemas.openxmlformats.org/officeDocument/2006/relationships/image" Target="../media/image208.emf"/><Relationship Id="rId5" Type="http://schemas.openxmlformats.org/officeDocument/2006/relationships/image" Target="../media/image209.emf"/><Relationship Id="rId6" Type="http://schemas.openxmlformats.org/officeDocument/2006/relationships/image" Target="../media/image210.emf"/><Relationship Id="rId7" Type="http://schemas.openxmlformats.org/officeDocument/2006/relationships/image" Target="../media/image211.emf"/><Relationship Id="rId8" Type="http://schemas.openxmlformats.org/officeDocument/2006/relationships/image" Target="../media/image212.emf"/><Relationship Id="rId9" Type="http://schemas.openxmlformats.org/officeDocument/2006/relationships/image" Target="../media/image213.emf"/><Relationship Id="rId10" Type="http://schemas.openxmlformats.org/officeDocument/2006/relationships/image" Target="../media/image214.emf"/><Relationship Id="rId11" Type="http://schemas.openxmlformats.org/officeDocument/2006/relationships/image" Target="../media/image215.emf"/><Relationship Id="rId12" Type="http://schemas.openxmlformats.org/officeDocument/2006/relationships/image" Target="../media/image216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7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emf"/><Relationship Id="rId3" Type="http://schemas.openxmlformats.org/officeDocument/2006/relationships/image" Target="../media/image219.emf"/><Relationship Id="rId4" Type="http://schemas.openxmlformats.org/officeDocument/2006/relationships/image" Target="../media/image220.emf"/><Relationship Id="rId5" Type="http://schemas.openxmlformats.org/officeDocument/2006/relationships/image" Target="../media/image221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Relationship Id="rId3" Type="http://schemas.openxmlformats.org/officeDocument/2006/relationships/image" Target="../media/image223.emf"/><Relationship Id="rId4" Type="http://schemas.openxmlformats.org/officeDocument/2006/relationships/image" Target="../media/image224.emf"/><Relationship Id="rId5" Type="http://schemas.openxmlformats.org/officeDocument/2006/relationships/image" Target="../media/image225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emf"/><Relationship Id="rId3" Type="http://schemas.openxmlformats.org/officeDocument/2006/relationships/image" Target="../media/image227.emf"/><Relationship Id="rId4" Type="http://schemas.openxmlformats.org/officeDocument/2006/relationships/image" Target="../media/image228.emf"/><Relationship Id="rId5" Type="http://schemas.openxmlformats.org/officeDocument/2006/relationships/image" Target="../media/image229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emf"/><Relationship Id="rId3" Type="http://schemas.openxmlformats.org/officeDocument/2006/relationships/image" Target="../media/image231.emf"/><Relationship Id="rId4" Type="http://schemas.openxmlformats.org/officeDocument/2006/relationships/image" Target="../media/image232.emf"/><Relationship Id="rId5" Type="http://schemas.openxmlformats.org/officeDocument/2006/relationships/image" Target="../media/image233.emf"/><Relationship Id="rId6" Type="http://schemas.openxmlformats.org/officeDocument/2006/relationships/image" Target="../media/image234.emf"/><Relationship Id="rId7" Type="http://schemas.openxmlformats.org/officeDocument/2006/relationships/image" Target="../media/image235.emf"/><Relationship Id="rId8" Type="http://schemas.openxmlformats.org/officeDocument/2006/relationships/image" Target="../media/image236.emf"/><Relationship Id="rId9" Type="http://schemas.openxmlformats.org/officeDocument/2006/relationships/image" Target="../media/image237.emf"/><Relationship Id="rId10" Type="http://schemas.openxmlformats.org/officeDocument/2006/relationships/image" Target="../media/image238.emf"/><Relationship Id="rId11" Type="http://schemas.openxmlformats.org/officeDocument/2006/relationships/image" Target="../media/image239.emf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emf"/><Relationship Id="rId3" Type="http://schemas.openxmlformats.org/officeDocument/2006/relationships/image" Target="../media/image241.emf"/><Relationship Id="rId4" Type="http://schemas.openxmlformats.org/officeDocument/2006/relationships/image" Target="../media/image242.emf"/><Relationship Id="rId5" Type="http://schemas.openxmlformats.org/officeDocument/2006/relationships/image" Target="../media/image243.emf"/><Relationship Id="rId6" Type="http://schemas.openxmlformats.org/officeDocument/2006/relationships/image" Target="../media/image244.emf"/><Relationship Id="rId7" Type="http://schemas.openxmlformats.org/officeDocument/2006/relationships/image" Target="../media/image245.emf"/><Relationship Id="rId8" Type="http://schemas.openxmlformats.org/officeDocument/2006/relationships/image" Target="../media/image246.emf"/><Relationship Id="rId9" Type="http://schemas.openxmlformats.org/officeDocument/2006/relationships/image" Target="../media/image247.emf"/><Relationship Id="rId10" Type="http://schemas.openxmlformats.org/officeDocument/2006/relationships/image" Target="../media/image248.emf"/><Relationship Id="rId11" Type="http://schemas.openxmlformats.org/officeDocument/2006/relationships/image" Target="../media/image249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emf"/><Relationship Id="rId3" Type="http://schemas.openxmlformats.org/officeDocument/2006/relationships/image" Target="../media/image251.emf"/><Relationship Id="rId4" Type="http://schemas.openxmlformats.org/officeDocument/2006/relationships/image" Target="../media/image252.emf"/><Relationship Id="rId5" Type="http://schemas.openxmlformats.org/officeDocument/2006/relationships/image" Target="../media/image253.emf"/><Relationship Id="rId6" Type="http://schemas.openxmlformats.org/officeDocument/2006/relationships/image" Target="../media/image254.emf"/><Relationship Id="rId7" Type="http://schemas.openxmlformats.org/officeDocument/2006/relationships/image" Target="../media/image255.emf"/><Relationship Id="rId8" Type="http://schemas.openxmlformats.org/officeDocument/2006/relationships/image" Target="../media/image256.emf"/><Relationship Id="rId9" Type="http://schemas.openxmlformats.org/officeDocument/2006/relationships/image" Target="../media/image257.emf"/><Relationship Id="rId10" Type="http://schemas.openxmlformats.org/officeDocument/2006/relationships/image" Target="../media/image258.emf"/><Relationship Id="rId11" Type="http://schemas.openxmlformats.org/officeDocument/2006/relationships/image" Target="../media/image259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emf"/><Relationship Id="rId3" Type="http://schemas.openxmlformats.org/officeDocument/2006/relationships/image" Target="../media/image261.emf"/><Relationship Id="rId4" Type="http://schemas.openxmlformats.org/officeDocument/2006/relationships/image" Target="../media/image262.emf"/><Relationship Id="rId5" Type="http://schemas.openxmlformats.org/officeDocument/2006/relationships/image" Target="../media/image263.emf"/><Relationship Id="rId6" Type="http://schemas.openxmlformats.org/officeDocument/2006/relationships/image" Target="../media/image264.emf"/><Relationship Id="rId7" Type="http://schemas.openxmlformats.org/officeDocument/2006/relationships/image" Target="../media/image265.emf"/><Relationship Id="rId8" Type="http://schemas.openxmlformats.org/officeDocument/2006/relationships/image" Target="../media/image266.emf"/><Relationship Id="rId9" Type="http://schemas.openxmlformats.org/officeDocument/2006/relationships/image" Target="../media/image267.emf"/><Relationship Id="rId10" Type="http://schemas.openxmlformats.org/officeDocument/2006/relationships/image" Target="../media/image268.emf"/><Relationship Id="rId11" Type="http://schemas.openxmlformats.org/officeDocument/2006/relationships/image" Target="../media/image269.emf"/><Relationship Id="rId12" Type="http://schemas.openxmlformats.org/officeDocument/2006/relationships/image" Target="../media/image270.emf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emf"/><Relationship Id="rId3" Type="http://schemas.openxmlformats.org/officeDocument/2006/relationships/image" Target="../media/image273.emf"/><Relationship Id="rId4" Type="http://schemas.openxmlformats.org/officeDocument/2006/relationships/image" Target="../media/image274.emf"/><Relationship Id="rId5" Type="http://schemas.openxmlformats.org/officeDocument/2006/relationships/image" Target="../media/image275.emf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emf"/><Relationship Id="rId3" Type="http://schemas.openxmlformats.org/officeDocument/2006/relationships/image" Target="../media/image281.emf"/><Relationship Id="rId4" Type="http://schemas.openxmlformats.org/officeDocument/2006/relationships/image" Target="../media/image282.emf"/><Relationship Id="rId5" Type="http://schemas.openxmlformats.org/officeDocument/2006/relationships/image" Target="../media/image283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4.emf"/><Relationship Id="rId3" Type="http://schemas.openxmlformats.org/officeDocument/2006/relationships/image" Target="../media/image285.emf"/><Relationship Id="rId4" Type="http://schemas.openxmlformats.org/officeDocument/2006/relationships/image" Target="../media/image286.emf"/><Relationship Id="rId5" Type="http://schemas.openxmlformats.org/officeDocument/2006/relationships/image" Target="../media/image287.emf"/><Relationship Id="rId6" Type="http://schemas.openxmlformats.org/officeDocument/2006/relationships/image" Target="../media/image288.emf"/><Relationship Id="rId7" Type="http://schemas.openxmlformats.org/officeDocument/2006/relationships/image" Target="../media/image289.emf"/><Relationship Id="rId8" Type="http://schemas.openxmlformats.org/officeDocument/2006/relationships/image" Target="../media/image290.emf"/><Relationship Id="rId9" Type="http://schemas.openxmlformats.org/officeDocument/2006/relationships/image" Target="../media/image291.emf"/><Relationship Id="rId10" Type="http://schemas.openxmlformats.org/officeDocument/2006/relationships/image" Target="../media/image292.emf"/><Relationship Id="rId11" Type="http://schemas.openxmlformats.org/officeDocument/2006/relationships/image" Target="../media/image293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4.emf"/><Relationship Id="rId3" Type="http://schemas.openxmlformats.org/officeDocument/2006/relationships/image" Target="../media/image295.emf"/><Relationship Id="rId4" Type="http://schemas.openxmlformats.org/officeDocument/2006/relationships/image" Target="../media/image296.emf"/><Relationship Id="rId5" Type="http://schemas.openxmlformats.org/officeDocument/2006/relationships/image" Target="../media/image297.emf"/><Relationship Id="rId6" Type="http://schemas.openxmlformats.org/officeDocument/2006/relationships/image" Target="../media/image298.emf"/><Relationship Id="rId7" Type="http://schemas.openxmlformats.org/officeDocument/2006/relationships/image" Target="../media/image299.emf"/><Relationship Id="rId8" Type="http://schemas.openxmlformats.org/officeDocument/2006/relationships/image" Target="../media/image300.emf"/><Relationship Id="rId9" Type="http://schemas.openxmlformats.org/officeDocument/2006/relationships/image" Target="../media/image301.emf"/><Relationship Id="rId10" Type="http://schemas.openxmlformats.org/officeDocument/2006/relationships/image" Target="../media/image302.emf"/><Relationship Id="rId11" Type="http://schemas.openxmlformats.org/officeDocument/2006/relationships/image" Target="../media/image303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4.emf"/><Relationship Id="rId3" Type="http://schemas.openxmlformats.org/officeDocument/2006/relationships/image" Target="../media/image305.emf"/><Relationship Id="rId4" Type="http://schemas.openxmlformats.org/officeDocument/2006/relationships/image" Target="../media/image306.emf"/><Relationship Id="rId5" Type="http://schemas.openxmlformats.org/officeDocument/2006/relationships/image" Target="../media/image307.emf"/><Relationship Id="rId6" Type="http://schemas.openxmlformats.org/officeDocument/2006/relationships/image" Target="../media/image308.emf"/><Relationship Id="rId7" Type="http://schemas.openxmlformats.org/officeDocument/2006/relationships/image" Target="../media/image309.emf"/><Relationship Id="rId8" Type="http://schemas.openxmlformats.org/officeDocument/2006/relationships/image" Target="../media/image310.emf"/><Relationship Id="rId9" Type="http://schemas.openxmlformats.org/officeDocument/2006/relationships/image" Target="../media/image311.emf"/><Relationship Id="rId10" Type="http://schemas.openxmlformats.org/officeDocument/2006/relationships/image" Target="../media/image312.emf"/><Relationship Id="rId11" Type="http://schemas.openxmlformats.org/officeDocument/2006/relationships/image" Target="../media/image313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emf"/><Relationship Id="rId3" Type="http://schemas.openxmlformats.org/officeDocument/2006/relationships/image" Target="../media/image315.emf"/><Relationship Id="rId4" Type="http://schemas.openxmlformats.org/officeDocument/2006/relationships/image" Target="../media/image316.emf"/><Relationship Id="rId5" Type="http://schemas.openxmlformats.org/officeDocument/2006/relationships/image" Target="../media/image317.emf"/><Relationship Id="rId6" Type="http://schemas.openxmlformats.org/officeDocument/2006/relationships/image" Target="../media/image318.emf"/><Relationship Id="rId7" Type="http://schemas.openxmlformats.org/officeDocument/2006/relationships/image" Target="../media/image319.emf"/><Relationship Id="rId8" Type="http://schemas.openxmlformats.org/officeDocument/2006/relationships/image" Target="../media/image320.emf"/><Relationship Id="rId9" Type="http://schemas.openxmlformats.org/officeDocument/2006/relationships/image" Target="../media/image321.emf"/><Relationship Id="rId10" Type="http://schemas.openxmlformats.org/officeDocument/2006/relationships/image" Target="../media/image322.emf"/><Relationship Id="rId11" Type="http://schemas.openxmlformats.org/officeDocument/2006/relationships/image" Target="../media/image323.emf"/><Relationship Id="rId12" Type="http://schemas.openxmlformats.org/officeDocument/2006/relationships/image" Target="../media/image324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6.emf"/><Relationship Id="rId3" Type="http://schemas.openxmlformats.org/officeDocument/2006/relationships/image" Target="../media/image327.emf"/><Relationship Id="rId4" Type="http://schemas.openxmlformats.org/officeDocument/2006/relationships/image" Target="../media/image328.emf"/><Relationship Id="rId5" Type="http://schemas.openxmlformats.org/officeDocument/2006/relationships/image" Target="../media/image329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0.emf"/><Relationship Id="rId3" Type="http://schemas.openxmlformats.org/officeDocument/2006/relationships/image" Target="../media/image331.emf"/><Relationship Id="rId4" Type="http://schemas.openxmlformats.org/officeDocument/2006/relationships/image" Target="../media/image332.emf"/><Relationship Id="rId5" Type="http://schemas.openxmlformats.org/officeDocument/2006/relationships/image" Target="../media/image333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4.emf"/><Relationship Id="rId3" Type="http://schemas.openxmlformats.org/officeDocument/2006/relationships/image" Target="../media/image335.emf"/><Relationship Id="rId4" Type="http://schemas.openxmlformats.org/officeDocument/2006/relationships/image" Target="../media/image336.emf"/><Relationship Id="rId5" Type="http://schemas.openxmlformats.org/officeDocument/2006/relationships/image" Target="../media/image337.emf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8.emf"/><Relationship Id="rId3" Type="http://schemas.openxmlformats.org/officeDocument/2006/relationships/image" Target="../media/image339.emf"/><Relationship Id="rId4" Type="http://schemas.openxmlformats.org/officeDocument/2006/relationships/image" Target="../media/image340.emf"/><Relationship Id="rId5" Type="http://schemas.openxmlformats.org/officeDocument/2006/relationships/image" Target="../media/image341.emf"/><Relationship Id="rId6" Type="http://schemas.openxmlformats.org/officeDocument/2006/relationships/image" Target="../media/image342.emf"/><Relationship Id="rId7" Type="http://schemas.openxmlformats.org/officeDocument/2006/relationships/image" Target="../media/image343.emf"/><Relationship Id="rId8" Type="http://schemas.openxmlformats.org/officeDocument/2006/relationships/image" Target="../media/image344.emf"/><Relationship Id="rId9" Type="http://schemas.openxmlformats.org/officeDocument/2006/relationships/image" Target="../media/image345.emf"/><Relationship Id="rId10" Type="http://schemas.openxmlformats.org/officeDocument/2006/relationships/image" Target="../media/image346.emf"/><Relationship Id="rId11" Type="http://schemas.openxmlformats.org/officeDocument/2006/relationships/image" Target="../media/image347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8.emf"/><Relationship Id="rId3" Type="http://schemas.openxmlformats.org/officeDocument/2006/relationships/image" Target="../media/image349.emf"/><Relationship Id="rId4" Type="http://schemas.openxmlformats.org/officeDocument/2006/relationships/image" Target="../media/image350.emf"/><Relationship Id="rId5" Type="http://schemas.openxmlformats.org/officeDocument/2006/relationships/image" Target="../media/image351.emf"/><Relationship Id="rId6" Type="http://schemas.openxmlformats.org/officeDocument/2006/relationships/image" Target="../media/image352.emf"/><Relationship Id="rId7" Type="http://schemas.openxmlformats.org/officeDocument/2006/relationships/image" Target="../media/image353.emf"/><Relationship Id="rId8" Type="http://schemas.openxmlformats.org/officeDocument/2006/relationships/image" Target="../media/image354.emf"/><Relationship Id="rId9" Type="http://schemas.openxmlformats.org/officeDocument/2006/relationships/image" Target="../media/image355.emf"/><Relationship Id="rId10" Type="http://schemas.openxmlformats.org/officeDocument/2006/relationships/image" Target="../media/image356.emf"/><Relationship Id="rId11" Type="http://schemas.openxmlformats.org/officeDocument/2006/relationships/image" Target="../media/image357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Relationship Id="rId11" Type="http://schemas.openxmlformats.org/officeDocument/2006/relationships/image" Target="../media/image43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emf"/><Relationship Id="rId3" Type="http://schemas.openxmlformats.org/officeDocument/2006/relationships/image" Target="../media/image359.emf"/><Relationship Id="rId4" Type="http://schemas.openxmlformats.org/officeDocument/2006/relationships/image" Target="../media/image360.emf"/><Relationship Id="rId5" Type="http://schemas.openxmlformats.org/officeDocument/2006/relationships/image" Target="../media/image361.emf"/><Relationship Id="rId6" Type="http://schemas.openxmlformats.org/officeDocument/2006/relationships/image" Target="../media/image362.emf"/><Relationship Id="rId7" Type="http://schemas.openxmlformats.org/officeDocument/2006/relationships/image" Target="../media/image363.emf"/><Relationship Id="rId8" Type="http://schemas.openxmlformats.org/officeDocument/2006/relationships/image" Target="../media/image364.emf"/><Relationship Id="rId9" Type="http://schemas.openxmlformats.org/officeDocument/2006/relationships/image" Target="../media/image365.emf"/><Relationship Id="rId10" Type="http://schemas.openxmlformats.org/officeDocument/2006/relationships/image" Target="../media/image366.emf"/><Relationship Id="rId11" Type="http://schemas.openxmlformats.org/officeDocument/2006/relationships/image" Target="../media/image367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8.emf"/><Relationship Id="rId3" Type="http://schemas.openxmlformats.org/officeDocument/2006/relationships/image" Target="../media/image369.emf"/><Relationship Id="rId4" Type="http://schemas.openxmlformats.org/officeDocument/2006/relationships/image" Target="../media/image370.emf"/><Relationship Id="rId5" Type="http://schemas.openxmlformats.org/officeDocument/2006/relationships/image" Target="../media/image371.emf"/><Relationship Id="rId6" Type="http://schemas.openxmlformats.org/officeDocument/2006/relationships/image" Target="../media/image372.emf"/><Relationship Id="rId7" Type="http://schemas.openxmlformats.org/officeDocument/2006/relationships/image" Target="../media/image373.emf"/><Relationship Id="rId8" Type="http://schemas.openxmlformats.org/officeDocument/2006/relationships/image" Target="../media/image374.emf"/><Relationship Id="rId9" Type="http://schemas.openxmlformats.org/officeDocument/2006/relationships/image" Target="../media/image375.emf"/><Relationship Id="rId10" Type="http://schemas.openxmlformats.org/officeDocument/2006/relationships/image" Target="../media/image376.emf"/><Relationship Id="rId11" Type="http://schemas.openxmlformats.org/officeDocument/2006/relationships/image" Target="../media/image377.emf"/><Relationship Id="rId12" Type="http://schemas.openxmlformats.org/officeDocument/2006/relationships/image" Target="../media/image378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9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emf"/><Relationship Id="rId3" Type="http://schemas.openxmlformats.org/officeDocument/2006/relationships/image" Target="../media/image381.emf"/><Relationship Id="rId4" Type="http://schemas.openxmlformats.org/officeDocument/2006/relationships/image" Target="../media/image382.emf"/><Relationship Id="rId5" Type="http://schemas.openxmlformats.org/officeDocument/2006/relationships/image" Target="../media/image383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4.emf"/><Relationship Id="rId3" Type="http://schemas.openxmlformats.org/officeDocument/2006/relationships/image" Target="../media/image385.emf"/><Relationship Id="rId4" Type="http://schemas.openxmlformats.org/officeDocument/2006/relationships/image" Target="../media/image386.emf"/><Relationship Id="rId5" Type="http://schemas.openxmlformats.org/officeDocument/2006/relationships/image" Target="../media/image387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29,1242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7,9443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0,0034*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162,4869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0,1533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0,9613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13,6099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0,2877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0,8857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1,0975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0,3670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8040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644,133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644,807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631,504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620,975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598,704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619,470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615,721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591,361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555,286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692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1074,62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1251,75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91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1043,91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1206,03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1058,72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1296,20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1068,89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1233,29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507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1067,56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1296,70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1044,26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1202,84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1112,05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673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1361,91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1289,43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951,51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1108,76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1111,25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1090,69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1284,59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1252,52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198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1198,96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1195,51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1163,05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20,7037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24,4729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91,4223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0,8433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0,4994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9,7728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0,5503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0,6990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1,3528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0,2203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6776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676,922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670,537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748,285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739,597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648,632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707,515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90,96586
13,18907
57,30519
124,6265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32,08247
13,18907
-1,5782
65,74314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-90,9659
13,18907
-124,627
-57,3052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-58,8834
13,18907
-92,5441
-25,2227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-32,0825
13,18907
-65,7431
1,5782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58,88339
13,18907
25,22272
92,54406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739,60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707,51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648,63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533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625,671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743,587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726,486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7576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721,273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620,358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689,134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719,840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611,183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680,587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777,680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714,353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752,823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3349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758,415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649,419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593,850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688,934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728,827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660,233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783,410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801,213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514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671,537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791,629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755,627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568,225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690,640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687,030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637,251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748,491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736,803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8040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730,212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735,803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709,791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689,287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700,572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696,644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694,220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701,287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683,073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644,923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23,4970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57,1302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96,6081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0,2978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0,8791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15,9363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0,4424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0,7778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2,8763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0,0049*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6776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744,731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744,552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812,605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825,597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698,945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777,346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126,6525
11,95995
96,12876
157,1763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48,25157
11,95995
17,72782
78,77533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-126,653
11,95995
-157,176
-96,1288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-78,4009
11,95995
-108,925
-47,8772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-48,2516
11,95995
-78,7753
-17,7278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78,40094
11,95995
47,87718
108,9247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698,94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12,907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533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689,286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813,887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798,715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7576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803,044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671,838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759,311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807,917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672,495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753,243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865,831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752,501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819,483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3349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687,296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824,584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722,314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655,931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745,852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831,872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724,631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871,225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841,959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514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753,721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874,241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848,830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623,866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740,344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732,624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690,271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827,076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814,690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8040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Day=7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810,775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796,280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770,478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778,173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777,639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763,221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751,329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761,602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749,180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714,282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6776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592,025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659,829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14,2433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63,9678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152,1494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0,5328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0,7118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12,9849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0,5486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0,7003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1,3757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0,2099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41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6776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847,487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852,003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916,255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797,250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879,395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141,8511
12,59333
109,7109
173,9914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59,70625
12,59333
27,566
91,84649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-141,851
12,59333
-173,991
-109,711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-82,1449
12,59333
-114,285
-50,0046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-59,7062
12,59333
-91,8465
-27,566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82,14487
12,59333
50,00463
114,2851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533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778,870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926,879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909,997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7576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913,418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765,506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863,538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918,424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774,023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863,563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985,461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852,221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911,084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942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634,540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589,433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614,599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3349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776,721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943,042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822,698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741,248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871,926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942,836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818,640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965,670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964,456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514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837,39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1006,95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972,96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841,25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794,52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927,88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915,78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8040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Day=9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903,035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900,657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882,032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856,144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903,422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855,377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852,913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862,676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895,427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807,471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13,6839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126,5018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120,9142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0,3388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0,8515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9,6203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0,7884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0,5341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1,4682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0,1716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7935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944,04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1045,52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878,39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982,60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533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543,529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654,959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640,084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51073" y="1651000"/>
          <a:ext cx="711845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87738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167,1273
10,6135
140,0399
194,2147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62,91627
10,6135
35,82888
90,00366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-167,127
10,6135
-194,215
-140,04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-104,211
10,6135
-131,298
-77,1236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-62,9163
10,6135
-90,0037
-35,8289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104,211
10,6135
77,12365
131,2984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16,432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692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867,48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1008,77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91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848,59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966,59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1019,08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1101,34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934,33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1020,45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507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864,87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1044,50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921,95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827,23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1034,09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910,35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1075,49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1070,27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673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936,16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1124,56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1075,84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774,94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891,34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1033,72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198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Day=11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1039,63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931,23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1028,52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926,32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950,64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963,95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17,6000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143,9606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73,9754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0,3692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0,8304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8,1024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0,6519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0,6262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2,5927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0,0105*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7576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610,601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570,029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595,444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610,123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558,819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591,215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682,896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639,451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657,138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7935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1127,94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1193,63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1251,00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1007,02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1167,96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692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1038,39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1200,93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91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1209,31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967,13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1136,79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1243,82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1000,37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1139,63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1299,86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1053,55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1227,47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507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1198,05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1090,43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998,49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1155,22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1091,92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673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1312,59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1278,58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1064,46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1057,99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1228,96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1216,95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198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1148,01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1112,31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1156,20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1138,33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1150,46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1068,58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5,1999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0,0165*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151,5871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58,2597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0,0531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0,9947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8,6649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0,6816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0,6056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1,7391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0,0922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3349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543,080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667,456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511,457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605,813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642,886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576,051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691,608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711,826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7935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1159,59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1283,51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1050,09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1205,75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233,4187
13,65232
198,5758
268,2617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77,75676
13,65232
42,91381
112,5997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-233,419
13,65232
-268,262
-198,576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-155,662
13,65232
-190,505
-120,819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-77,7568
13,65232
-112,6
-42,9138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155,662
13,65232
120,819
190,5049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15,484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692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1072,32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1248,99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1218,03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91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1259,71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1080,45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507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1062,74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1273,52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1032,95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1268,84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1121,28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514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Day=2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562,653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683,454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657,513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518,321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631,056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618,922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549,614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650,367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643,816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673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1185,32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1360,81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1304,39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946,85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1093,61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1256,09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198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Day=16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1196,32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1196,66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1162,65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1160,34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1198,33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1113,73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1,5229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0,2449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154,0771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71,6262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0,2929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0,8823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9,3862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1,2755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0,2813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1,5388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0,1466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7935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1277,67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1057,17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1209,27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101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Mean &gt; Day=18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220,497
12,85892
187,679
253,3151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68,40119
12,85892
35,58312
101,2193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-220,497
12,85892
-253,315
-187,679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-152,096
12,85892
-184,914
-119,278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-68,4012
12,85892
-101,219
-35,5831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152,0959
12,85892
119,2778
184,9139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