
<file path=[Content_Types].xml><?xml version="1.0" encoding="utf-8"?>
<Types xmlns="http://schemas.openxmlformats.org/package/2006/content-types">
  <Default Extension="emf" ContentType="image/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.emf" ContentType="image/emf"/>
  <Override PartName="/ppt/media/image10.emf" ContentType="image/emf"/>
  <Override PartName="/ppt/media/image100.emf" ContentType="image/emf"/>
  <Override PartName="/ppt/media/image101.emf" ContentType="image/emf"/>
  <Override PartName="/ppt/media/image102.emf" ContentType="image/emf"/>
  <Override PartName="/ppt/media/image103.emf" ContentType="image/emf"/>
  <Override PartName="/ppt/media/image104.emf" ContentType="image/emf"/>
  <Override PartName="/ppt/media/image105.emf" ContentType="image/emf"/>
  <Override PartName="/ppt/media/image106.emf" ContentType="image/emf"/>
  <Override PartName="/ppt/media/image107.emf" ContentType="image/emf"/>
  <Override PartName="/ppt/media/image108.emf" ContentType="image/emf"/>
  <Override PartName="/ppt/media/image109.emf" ContentType="image/emf"/>
  <Override PartName="/ppt/media/image11.emf" ContentType="image/emf"/>
  <Override PartName="/ppt/media/image110.emf" ContentType="image/emf"/>
  <Override PartName="/ppt/media/image111.emf" ContentType="image/emf"/>
  <Override PartName="/ppt/media/image112.emf" ContentType="image/emf"/>
  <Override PartName="/ppt/media/image113.emf" ContentType="image/emf"/>
  <Override PartName="/ppt/media/image114.emf" ContentType="image/emf"/>
  <Override PartName="/ppt/media/image115.emf" ContentType="image/emf"/>
  <Override PartName="/ppt/media/image116.emf" ContentType="image/emf"/>
  <Override PartName="/ppt/media/image117.emf" ContentType="image/emf"/>
  <Override PartName="/ppt/media/image118.emf" ContentType="image/emf"/>
  <Override PartName="/ppt/media/image119.emf" ContentType="image/emf"/>
  <Override PartName="/ppt/media/image12.emf" ContentType="image/emf"/>
  <Override PartName="/ppt/media/image120.emf" ContentType="image/emf"/>
  <Override PartName="/ppt/media/image121.emf" ContentType="image/emf"/>
  <Override PartName="/ppt/media/image122.emf" ContentType="image/emf"/>
  <Override PartName="/ppt/media/image123.emf" ContentType="image/emf"/>
  <Override PartName="/ppt/media/image124.emf" ContentType="image/emf"/>
  <Override PartName="/ppt/media/image125.emf" ContentType="image/emf"/>
  <Override PartName="/ppt/media/image126.emf" ContentType="image/emf"/>
  <Override PartName="/ppt/media/image127.emf" ContentType="image/emf"/>
  <Override PartName="/ppt/media/image128.emf" ContentType="image/emf"/>
  <Override PartName="/ppt/media/image129.emf" ContentType="image/emf"/>
  <Override PartName="/ppt/media/image13.emf" ContentType="image/emf"/>
  <Override PartName="/ppt/media/image130.emf" ContentType="image/emf"/>
  <Override PartName="/ppt/media/image131.emf" ContentType="image/emf"/>
  <Override PartName="/ppt/media/image132.emf" ContentType="image/emf"/>
  <Override PartName="/ppt/media/image133.emf" ContentType="image/emf"/>
  <Override PartName="/ppt/media/image134.emf" ContentType="image/emf"/>
  <Override PartName="/ppt/media/image135.emf" ContentType="image/emf"/>
  <Override PartName="/ppt/media/image136.emf" ContentType="image/emf"/>
  <Override PartName="/ppt/media/image137.emf" ContentType="image/emf"/>
  <Override PartName="/ppt/media/image138.emf" ContentType="image/emf"/>
  <Override PartName="/ppt/media/image139.emf" ContentType="image/emf"/>
  <Override PartName="/ppt/media/image14.emf" ContentType="image/emf"/>
  <Override PartName="/ppt/media/image140.emf" ContentType="image/emf"/>
  <Override PartName="/ppt/media/image141.emf" ContentType="image/emf"/>
  <Override PartName="/ppt/media/image142.emf" ContentType="image/emf"/>
  <Override PartName="/ppt/media/image143.emf" ContentType="image/emf"/>
  <Override PartName="/ppt/media/image144.emf" ContentType="image/emf"/>
  <Override PartName="/ppt/media/image145.emf" ContentType="image/emf"/>
  <Override PartName="/ppt/media/image146.emf" ContentType="image/emf"/>
  <Override PartName="/ppt/media/image147.emf" ContentType="image/emf"/>
  <Override PartName="/ppt/media/image148.emf" ContentType="image/emf"/>
  <Override PartName="/ppt/media/image149.emf" ContentType="image/emf"/>
  <Override PartName="/ppt/media/image15.emf" ContentType="image/emf"/>
  <Override PartName="/ppt/media/image150.emf" ContentType="image/emf"/>
  <Override PartName="/ppt/media/image151.emf" ContentType="image/emf"/>
  <Override PartName="/ppt/media/image152.emf" ContentType="image/emf"/>
  <Override PartName="/ppt/media/image153.emf" ContentType="image/emf"/>
  <Override PartName="/ppt/media/image154.emf" ContentType="image/emf"/>
  <Override PartName="/ppt/media/image155.emf" ContentType="image/emf"/>
  <Override PartName="/ppt/media/image156.emf" ContentType="image/emf"/>
  <Override PartName="/ppt/media/image157.emf" ContentType="image/emf"/>
  <Override PartName="/ppt/media/image158.emf" ContentType="image/emf"/>
  <Override PartName="/ppt/media/image159.emf" ContentType="image/emf"/>
  <Override PartName="/ppt/media/image16.emf" ContentType="image/emf"/>
  <Override PartName="/ppt/media/image160.emf" ContentType="image/emf"/>
  <Override PartName="/ppt/media/image161.emf" ContentType="image/emf"/>
  <Override PartName="/ppt/media/image162.emf" ContentType="image/emf"/>
  <Override PartName="/ppt/media/image163.emf" ContentType="image/emf"/>
  <Override PartName="/ppt/media/image164.emf" ContentType="image/emf"/>
  <Override PartName="/ppt/media/image165.emf" ContentType="image/emf"/>
  <Override PartName="/ppt/media/image166.emf" ContentType="image/emf"/>
  <Override PartName="/ppt/media/image167.emf" ContentType="image/emf"/>
  <Override PartName="/ppt/media/image168.emf" ContentType="image/emf"/>
  <Override PartName="/ppt/media/image169.emf" ContentType="image/emf"/>
  <Override PartName="/ppt/media/image17.emf" ContentType="image/emf"/>
  <Override PartName="/ppt/media/image170.emf" ContentType="image/emf"/>
  <Override PartName="/ppt/media/image171.emf" ContentType="image/emf"/>
  <Override PartName="/ppt/media/image172.emf" ContentType="image/emf"/>
  <Override PartName="/ppt/media/image173.emf" ContentType="image/emf"/>
  <Override PartName="/ppt/media/image174.emf" ContentType="image/emf"/>
  <Override PartName="/ppt/media/image175.emf" ContentType="image/emf"/>
  <Override PartName="/ppt/media/image176.emf" ContentType="image/emf"/>
  <Override PartName="/ppt/media/image177.emf" ContentType="image/emf"/>
  <Override PartName="/ppt/media/image178.emf" ContentType="image/emf"/>
  <Override PartName="/ppt/media/image179.emf" ContentType="image/emf"/>
  <Override PartName="/ppt/media/image18.emf" ContentType="image/emf"/>
  <Override PartName="/ppt/media/image180.emf" ContentType="image/emf"/>
  <Override PartName="/ppt/media/image181.emf" ContentType="image/emf"/>
  <Override PartName="/ppt/media/image182.emf" ContentType="image/emf"/>
  <Override PartName="/ppt/media/image183.emf" ContentType="image/emf"/>
  <Override PartName="/ppt/media/image184.emf" ContentType="image/emf"/>
  <Override PartName="/ppt/media/image185.emf" ContentType="image/emf"/>
  <Override PartName="/ppt/media/image186.emf" ContentType="image/emf"/>
  <Override PartName="/ppt/media/image187.emf" ContentType="image/emf"/>
  <Override PartName="/ppt/media/image188.emf" ContentType="image/emf"/>
  <Override PartName="/ppt/media/image189.emf" ContentType="image/emf"/>
  <Override PartName="/ppt/media/image19.emf" ContentType="image/emf"/>
  <Override PartName="/ppt/media/image190.emf" ContentType="image/emf"/>
  <Override PartName="/ppt/media/image191.emf" ContentType="image/emf"/>
  <Override PartName="/ppt/media/image192.emf" ContentType="image/emf"/>
  <Override PartName="/ppt/media/image193.emf" ContentType="image/emf"/>
  <Override PartName="/ppt/media/image194.emf" ContentType="image/emf"/>
  <Override PartName="/ppt/media/image195.emf" ContentType="image/emf"/>
  <Override PartName="/ppt/media/image196.emf" ContentType="image/emf"/>
  <Override PartName="/ppt/media/image197.emf" ContentType="image/emf"/>
  <Override PartName="/ppt/media/image198.emf" ContentType="image/emf"/>
  <Override PartName="/ppt/media/image199.emf" ContentType="image/emf"/>
  <Override PartName="/ppt/media/image2.emf" ContentType="image/emf"/>
  <Override PartName="/ppt/media/image20.emf" ContentType="image/emf"/>
  <Override PartName="/ppt/media/image200.emf" ContentType="image/emf"/>
  <Override PartName="/ppt/media/image201.emf" ContentType="image/emf"/>
  <Override PartName="/ppt/media/image202.emf" ContentType="image/emf"/>
  <Override PartName="/ppt/media/image203.emf" ContentType="image/emf"/>
  <Override PartName="/ppt/media/image204.emf" ContentType="image/emf"/>
  <Override PartName="/ppt/media/image205.emf" ContentType="image/emf"/>
  <Override PartName="/ppt/media/image206.emf" ContentType="image/emf"/>
  <Override PartName="/ppt/media/image207.emf" ContentType="image/emf"/>
  <Override PartName="/ppt/media/image208.emf" ContentType="image/emf"/>
  <Override PartName="/ppt/media/image209.emf" ContentType="image/emf"/>
  <Override PartName="/ppt/media/image21.emf" ContentType="image/emf"/>
  <Override PartName="/ppt/media/image210.emf" ContentType="image/emf"/>
  <Override PartName="/ppt/media/image211.emf" ContentType="image/emf"/>
  <Override PartName="/ppt/media/image212.emf" ContentType="image/emf"/>
  <Override PartName="/ppt/media/image213.emf" ContentType="image/emf"/>
  <Override PartName="/ppt/media/image214.emf" ContentType="image/emf"/>
  <Override PartName="/ppt/media/image215.emf" ContentType="image/emf"/>
  <Override PartName="/ppt/media/image216.emf" ContentType="image/emf"/>
  <Override PartName="/ppt/media/image217.emf" ContentType="image/emf"/>
  <Override PartName="/ppt/media/image218.emf" ContentType="image/emf"/>
  <Override PartName="/ppt/media/image219.emf" ContentType="image/emf"/>
  <Override PartName="/ppt/media/image22.emf" ContentType="image/emf"/>
  <Override PartName="/ppt/media/image220.emf" ContentType="image/emf"/>
  <Override PartName="/ppt/media/image221.emf" ContentType="image/emf"/>
  <Override PartName="/ppt/media/image222.emf" ContentType="image/emf"/>
  <Override PartName="/ppt/media/image223.emf" ContentType="image/emf"/>
  <Override PartName="/ppt/media/image224.emf" ContentType="image/emf"/>
  <Override PartName="/ppt/media/image225.emf" ContentType="image/emf"/>
  <Override PartName="/ppt/media/image226.emf" ContentType="image/emf"/>
  <Override PartName="/ppt/media/image227.emf" ContentType="image/emf"/>
  <Override PartName="/ppt/media/image228.emf" ContentType="image/emf"/>
  <Override PartName="/ppt/media/image229.emf" ContentType="image/emf"/>
  <Override PartName="/ppt/media/image23.emf" ContentType="image/emf"/>
  <Override PartName="/ppt/media/image230.emf" ContentType="image/emf"/>
  <Override PartName="/ppt/media/image231.emf" ContentType="image/emf"/>
  <Override PartName="/ppt/media/image232.emf" ContentType="image/emf"/>
  <Override PartName="/ppt/media/image233.emf" ContentType="image/emf"/>
  <Override PartName="/ppt/media/image234.emf" ContentType="image/emf"/>
  <Override PartName="/ppt/media/image235.emf" ContentType="image/emf"/>
  <Override PartName="/ppt/media/image236.emf" ContentType="image/emf"/>
  <Override PartName="/ppt/media/image237.emf" ContentType="image/emf"/>
  <Override PartName="/ppt/media/image238.emf" ContentType="image/emf"/>
  <Override PartName="/ppt/media/image239.emf" ContentType="image/emf"/>
  <Override PartName="/ppt/media/image24.emf" ContentType="image/emf"/>
  <Override PartName="/ppt/media/image240.emf" ContentType="image/emf"/>
  <Override PartName="/ppt/media/image241.emf" ContentType="image/emf"/>
  <Override PartName="/ppt/media/image242.emf" ContentType="image/emf"/>
  <Override PartName="/ppt/media/image243.emf" ContentType="image/emf"/>
  <Override PartName="/ppt/media/image244.emf" ContentType="image/emf"/>
  <Override PartName="/ppt/media/image245.emf" ContentType="image/emf"/>
  <Override PartName="/ppt/media/image246.emf" ContentType="image/emf"/>
  <Override PartName="/ppt/media/image247.emf" ContentType="image/emf"/>
  <Override PartName="/ppt/media/image248.emf" ContentType="image/emf"/>
  <Override PartName="/ppt/media/image249.emf" ContentType="image/emf"/>
  <Override PartName="/ppt/media/image25.emf" ContentType="image/emf"/>
  <Override PartName="/ppt/media/image250.emf" ContentType="image/emf"/>
  <Override PartName="/ppt/media/image251.emf" ContentType="image/emf"/>
  <Override PartName="/ppt/media/image252.emf" ContentType="image/emf"/>
  <Override PartName="/ppt/media/image253.emf" ContentType="image/emf"/>
  <Override PartName="/ppt/media/image254.emf" ContentType="image/emf"/>
  <Override PartName="/ppt/media/image255.emf" ContentType="image/emf"/>
  <Override PartName="/ppt/media/image26.emf" ContentType="image/emf"/>
  <Override PartName="/ppt/media/image27.emf" ContentType="image/emf"/>
  <Override PartName="/ppt/media/image28.emf" ContentType="image/emf"/>
  <Override PartName="/ppt/media/image29.emf" ContentType="image/emf"/>
  <Override PartName="/ppt/media/image3.emf" ContentType="image/emf"/>
  <Override PartName="/ppt/media/image30.emf" ContentType="image/emf"/>
  <Override PartName="/ppt/media/image31.emf" ContentType="image/emf"/>
  <Override PartName="/ppt/media/image32.emf" ContentType="image/emf"/>
  <Override PartName="/ppt/media/image33.emf" ContentType="image/emf"/>
  <Override PartName="/ppt/media/image34.emf" ContentType="image/emf"/>
  <Override PartName="/ppt/media/image35.emf" ContentType="image/emf"/>
  <Override PartName="/ppt/media/image36.emf" ContentType="image/emf"/>
  <Override PartName="/ppt/media/image37.emf" ContentType="image/emf"/>
  <Override PartName="/ppt/media/image38.emf" ContentType="image/emf"/>
  <Override PartName="/ppt/media/image39.emf" ContentType="image/emf"/>
  <Override PartName="/ppt/media/image4.emf" ContentType="image/emf"/>
  <Override PartName="/ppt/media/image40.emf" ContentType="image/emf"/>
  <Override PartName="/ppt/media/image41.emf" ContentType="image/emf"/>
  <Override PartName="/ppt/media/image42.emf" ContentType="image/emf"/>
  <Override PartName="/ppt/media/image43.emf" ContentType="image/emf"/>
  <Override PartName="/ppt/media/image44.emf" ContentType="image/emf"/>
  <Override PartName="/ppt/media/image45.emf" ContentType="image/emf"/>
  <Override PartName="/ppt/media/image46.emf" ContentType="image/emf"/>
  <Override PartName="/ppt/media/image47.emf" ContentType="image/emf"/>
  <Override PartName="/ppt/media/image48.emf" ContentType="image/emf"/>
  <Override PartName="/ppt/media/image49.emf" ContentType="image/emf"/>
  <Override PartName="/ppt/media/image5.emf" ContentType="image/emf"/>
  <Override PartName="/ppt/media/image50.emf" ContentType="image/emf"/>
  <Override PartName="/ppt/media/image51.emf" ContentType="image/emf"/>
  <Override PartName="/ppt/media/image52.emf" ContentType="image/emf"/>
  <Override PartName="/ppt/media/image53.emf" ContentType="image/emf"/>
  <Override PartName="/ppt/media/image54.emf" ContentType="image/emf"/>
  <Override PartName="/ppt/media/image55.emf" ContentType="image/emf"/>
  <Override PartName="/ppt/media/image56.emf" ContentType="image/emf"/>
  <Override PartName="/ppt/media/image57.emf" ContentType="image/emf"/>
  <Override PartName="/ppt/media/image58.emf" ContentType="image/emf"/>
  <Override PartName="/ppt/media/image59.emf" ContentType="image/emf"/>
  <Override PartName="/ppt/media/image6.emf" ContentType="image/emf"/>
  <Override PartName="/ppt/media/image60.emf" ContentType="image/emf"/>
  <Override PartName="/ppt/media/image61.emf" ContentType="image/emf"/>
  <Override PartName="/ppt/media/image62.emf" ContentType="image/emf"/>
  <Override PartName="/ppt/media/image63.emf" ContentType="image/emf"/>
  <Override PartName="/ppt/media/image64.emf" ContentType="image/emf"/>
  <Override PartName="/ppt/media/image65.emf" ContentType="image/emf"/>
  <Override PartName="/ppt/media/image66.emf" ContentType="image/emf"/>
  <Override PartName="/ppt/media/image67.emf" ContentType="image/emf"/>
  <Override PartName="/ppt/media/image68.emf" ContentType="image/emf"/>
  <Override PartName="/ppt/media/image69.emf" ContentType="image/emf"/>
  <Override PartName="/ppt/media/image7.emf" ContentType="image/emf"/>
  <Override PartName="/ppt/media/image70.emf" ContentType="image/emf"/>
  <Override PartName="/ppt/media/image71.emf" ContentType="image/emf"/>
  <Override PartName="/ppt/media/image72.emf" ContentType="image/emf"/>
  <Override PartName="/ppt/media/image73.emf" ContentType="image/emf"/>
  <Override PartName="/ppt/media/image74.emf" ContentType="image/emf"/>
  <Override PartName="/ppt/media/image75.emf" ContentType="image/emf"/>
  <Override PartName="/ppt/media/image76.emf" ContentType="image/emf"/>
  <Override PartName="/ppt/media/image77.emf" ContentType="image/emf"/>
  <Override PartName="/ppt/media/image78.emf" ContentType="image/emf"/>
  <Override PartName="/ppt/media/image79.emf" ContentType="image/emf"/>
  <Override PartName="/ppt/media/image8.emf" ContentType="image/emf"/>
  <Override PartName="/ppt/media/image80.emf" ContentType="image/emf"/>
  <Override PartName="/ppt/media/image81.emf" ContentType="image/emf"/>
  <Override PartName="/ppt/media/image82.emf" ContentType="image/emf"/>
  <Override PartName="/ppt/media/image83.emf" ContentType="image/emf"/>
  <Override PartName="/ppt/media/image84.emf" ContentType="image/emf"/>
  <Override PartName="/ppt/media/image85.emf" ContentType="image/emf"/>
  <Override PartName="/ppt/media/image86.emf" ContentType="image/emf"/>
  <Override PartName="/ppt/media/image87.emf" ContentType="image/emf"/>
  <Override PartName="/ppt/media/image88.emf" ContentType="image/emf"/>
  <Override PartName="/ppt/media/image89.emf" ContentType="image/emf"/>
  <Override PartName="/ppt/media/image9.emf" ContentType="image/emf"/>
  <Override PartName="/ppt/media/image90.emf" ContentType="image/emf"/>
  <Override PartName="/ppt/media/image91.emf" ContentType="image/emf"/>
  <Override PartName="/ppt/media/image92.emf" ContentType="image/emf"/>
  <Override PartName="/ppt/media/image93.emf" ContentType="image/emf"/>
  <Override PartName="/ppt/media/image94.emf" ContentType="image/emf"/>
  <Override PartName="/ppt/media/image95.emf" ContentType="image/emf"/>
  <Override PartName="/ppt/media/image96.emf" ContentType="image/emf"/>
  <Override PartName="/ppt/media/image97.emf" ContentType="image/emf"/>
  <Override PartName="/ppt/media/image98.emf" ContentType="image/emf"/>
  <Override PartName="/ppt/media/image99.emf" ContentType="image/emf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7.xml"/><Relationship Id="rId18" Type="http://schemas.openxmlformats.org/officeDocument/2006/relationships/slide" Target="slides/slide18.xml"/><Relationship Id="rId19" Type="http://schemas.openxmlformats.org/officeDocument/2006/relationships/slide" Target="slides/slide20.xml"/><Relationship Id="rId20" Type="http://schemas.openxmlformats.org/officeDocument/2006/relationships/slide" Target="slides/slide21.xml"/><Relationship Id="rId21" Type="http://schemas.openxmlformats.org/officeDocument/2006/relationships/slide" Target="slides/slide22.xml"/><Relationship Id="rId22" Type="http://schemas.openxmlformats.org/officeDocument/2006/relationships/slide" Target="slides/slide24.xml"/><Relationship Id="rId23" Type="http://schemas.openxmlformats.org/officeDocument/2006/relationships/slide" Target="slides/slide25.xml"/><Relationship Id="rId24" Type="http://schemas.openxmlformats.org/officeDocument/2006/relationships/slide" Target="slides/slide27.xml"/><Relationship Id="rId25" Type="http://schemas.openxmlformats.org/officeDocument/2006/relationships/slide" Target="slides/slide28.xml"/><Relationship Id="rId26" Type="http://schemas.openxmlformats.org/officeDocument/2006/relationships/slide" Target="slides/slide29.xml"/><Relationship Id="rId27" Type="http://schemas.openxmlformats.org/officeDocument/2006/relationships/slide" Target="slides/slide31.xml"/><Relationship Id="rId28" Type="http://schemas.openxmlformats.org/officeDocument/2006/relationships/slide" Target="slides/slide32.xml"/><Relationship Id="rId29" Type="http://schemas.openxmlformats.org/officeDocument/2006/relationships/slide" Target="slides/slide34.xml"/><Relationship Id="rId30" Type="http://schemas.openxmlformats.org/officeDocument/2006/relationships/slide" Target="slides/slide35.xml"/><Relationship Id="rId31" Type="http://schemas.openxmlformats.org/officeDocument/2006/relationships/slide" Target="slides/slide36.xml"/><Relationship Id="rId32" Type="http://schemas.openxmlformats.org/officeDocument/2006/relationships/slide" Target="slides/slide37.xml"/><Relationship Id="rId33" Type="http://schemas.openxmlformats.org/officeDocument/2006/relationships/slide" Target="slides/slide41.xml"/><Relationship Id="rId34" Type="http://schemas.openxmlformats.org/officeDocument/2006/relationships/slide" Target="slides/slide42.xml"/><Relationship Id="rId35" Type="http://schemas.openxmlformats.org/officeDocument/2006/relationships/slide" Target="slides/slide44.xml"/><Relationship Id="rId36" Type="http://schemas.openxmlformats.org/officeDocument/2006/relationships/slide" Target="slides/slide45.xml"/><Relationship Id="rId37" Type="http://schemas.openxmlformats.org/officeDocument/2006/relationships/slide" Target="slides/slide46.xml"/><Relationship Id="rId38" Type="http://schemas.openxmlformats.org/officeDocument/2006/relationships/slide" Target="slides/slide48.xml"/><Relationship Id="rId39" Type="http://schemas.openxmlformats.org/officeDocument/2006/relationships/slide" Target="slides/slide49.xml"/><Relationship Id="rId40" Type="http://schemas.openxmlformats.org/officeDocument/2006/relationships/slide" Target="slides/slide51.xml"/><Relationship Id="rId41" Type="http://schemas.openxmlformats.org/officeDocument/2006/relationships/slide" Target="slides/slide52.xml"/><Relationship Id="rId42" Type="http://schemas.openxmlformats.org/officeDocument/2006/relationships/slide" Target="slides/slide53.xml"/><Relationship Id="rId43" Type="http://schemas.openxmlformats.org/officeDocument/2006/relationships/slide" Target="slides/slide54.xml"/><Relationship Id="rId44" Type="http://schemas.openxmlformats.org/officeDocument/2006/relationships/slide" Target="slides/slide56.xml"/><Relationship Id="rId45" Type="http://schemas.openxmlformats.org/officeDocument/2006/relationships/slide" Target="slides/slide57.xml"/><Relationship Id="rId46" Type="http://schemas.openxmlformats.org/officeDocument/2006/relationships/slide" Target="slides/slide59.xml"/><Relationship Id="rId47" Type="http://schemas.openxmlformats.org/officeDocument/2006/relationships/slide" Target="slides/slide60.xml"/><Relationship Id="rId48" Type="http://schemas.openxmlformats.org/officeDocument/2006/relationships/slide" Target="slides/slide61.xml"/><Relationship Id="rId49" Type="http://schemas.openxmlformats.org/officeDocument/2006/relationships/slide" Target="slides/slide62.xml"/><Relationship Id="rId50" Type="http://schemas.openxmlformats.org/officeDocument/2006/relationships/slide" Target="slides/slide64.xml"/><Relationship Id="rId51" Type="http://schemas.openxmlformats.org/officeDocument/2006/relationships/slide" Target="slides/slide65.xml"/><Relationship Id="rId52" Type="http://schemas.openxmlformats.org/officeDocument/2006/relationships/slide" Target="slides/slide67.xml"/><Relationship Id="rId53" Type="http://schemas.openxmlformats.org/officeDocument/2006/relationships/slide" Target="slides/slide68.xml"/><Relationship Id="rId54" Type="http://schemas.openxmlformats.org/officeDocument/2006/relationships/slide" Target="slides/slide69.xml"/><Relationship Id="rId55" Type="http://schemas.openxmlformats.org/officeDocument/2006/relationships/slide" Target="slides/slide71.xml"/><Relationship Id="rId56" Type="http://schemas.openxmlformats.org/officeDocument/2006/relationships/slide" Target="slides/slide72.xml"/><Relationship Id="rId57" Type="http://schemas.openxmlformats.org/officeDocument/2006/relationships/slide" Target="slides/slide74.xml"/><Relationship Id="rId58" Type="http://schemas.openxmlformats.org/officeDocument/2006/relationships/slide" Target="slides/slide75.xml"/><Relationship Id="rId59" Type="http://schemas.openxmlformats.org/officeDocument/2006/relationships/slide" Target="slides/slide76.xml"/><Relationship Id="rId60" Type="http://schemas.openxmlformats.org/officeDocument/2006/relationships/slide" Target="slides/slide80.xml"/><Relationship Id="rId61" Type="http://schemas.openxmlformats.org/officeDocument/2006/relationships/slide" Target="slides/slide81.xml"/><Relationship Id="rId62" Type="http://schemas.openxmlformats.org/officeDocument/2006/relationships/slide" Target="slides/slide83.xml"/><Relationship Id="rId63" Type="http://schemas.openxmlformats.org/officeDocument/2006/relationships/slide" Target="slides/slide84.xml"/><Relationship Id="rId64" Type="http://schemas.openxmlformats.org/officeDocument/2006/relationships/slide" Target="slides/slide85.xml"/><Relationship Id="rId65" Type="http://schemas.openxmlformats.org/officeDocument/2006/relationships/slide" Target="slides/slide86.xml"/><Relationship Id="rId66" Type="http://schemas.openxmlformats.org/officeDocument/2006/relationships/slide" Target="slides/slide88.xml"/><Relationship Id="rId67" Type="http://schemas.openxmlformats.org/officeDocument/2006/relationships/slide" Target="slides/slide89.xml"/><Relationship Id="rId68" Type="http://schemas.openxmlformats.org/officeDocument/2006/relationships/slide" Target="slides/slide91.xml"/><Relationship Id="rId69" Type="http://schemas.openxmlformats.org/officeDocument/2006/relationships/slide" Target="slides/slide92.xml"/><Relationship Id="rId70" Type="http://schemas.openxmlformats.org/officeDocument/2006/relationships/slide" Target="slides/slide93.xml"/><Relationship Id="rId71" Type="http://schemas.openxmlformats.org/officeDocument/2006/relationships/slide" Target="slides/slide94.xml"/><Relationship Id="rId72" Type="http://schemas.openxmlformats.org/officeDocument/2006/relationships/slide" Target="slides/slide96.xml"/><Relationship Id="rId73" Type="http://schemas.openxmlformats.org/officeDocument/2006/relationships/slide" Target="slides/slide97.xml"/><Relationship Id="rId74" Type="http://schemas.openxmlformats.org/officeDocument/2006/relationships/slide" Target="slides/slide99.xml"/><Relationship Id="rId75" Type="http://schemas.openxmlformats.org/officeDocument/2006/relationships/slide" Target="slides/slide100.xml"/><Relationship Id="rId76" Type="http://schemas.openxmlformats.org/officeDocument/2006/relationships/slide" Target="slides/slide101.xml"/><Relationship Id="rId77" Type="http://schemas.openxmlformats.org/officeDocument/2006/relationships/slide" Target="slides/slide103.xml"/><Relationship Id="rId78" Type="http://schemas.openxmlformats.org/officeDocument/2006/relationships/slide" Target="slides/slide104.xml"/><Relationship Id="rId79" Type="http://schemas.openxmlformats.org/officeDocument/2006/relationships/slide" Target="slides/slide106.xml"/><Relationship Id="rId80" Type="http://schemas.openxmlformats.org/officeDocument/2006/relationships/slide" Target="slides/slide107.xml"/><Relationship Id="rId81" Type="http://schemas.openxmlformats.org/officeDocument/2006/relationships/slide" Target="slides/slide108.xml"/><Relationship Id="rId82" Type="http://schemas.openxmlformats.org/officeDocument/2006/relationships/slide" Target="slides/slide109.xml"/><Relationship Id="rId83" Type="http://schemas.openxmlformats.org/officeDocument/2006/relationships/slide" Target="slides/slide111.xml"/><Relationship Id="rId84" Type="http://schemas.openxmlformats.org/officeDocument/2006/relationships/slide" Target="slides/slide112.xml"/><Relationship Id="rId85" Type="http://schemas.openxmlformats.org/officeDocument/2006/relationships/slide" Target="slides/slide114.xml"/><Relationship Id="rId86" Type="http://schemas.openxmlformats.org/officeDocument/2006/relationships/slide" Target="slides/slide115.xml"/><Relationship Id="rId87" Type="http://schemas.openxmlformats.org/officeDocument/2006/relationships/slide" Target="slides/slide116.xml"/><Relationship Id="rId88" Type="http://schemas.openxmlformats.org/officeDocument/2006/relationships/slide" Target="slides/slide117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7.emf"/><Relationship Id="rId3" Type="http://schemas.openxmlformats.org/officeDocument/2006/relationships/image" Target="../media/image208.emf"/><Relationship Id="rId4" Type="http://schemas.openxmlformats.org/officeDocument/2006/relationships/image" Target="../media/image209.emf"/><Relationship Id="rId5" Type="http://schemas.openxmlformats.org/officeDocument/2006/relationships/image" Target="../media/image210.emf"/></Relationships>
</file>

<file path=ppt/slides/_rels/slide10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1.emf"/><Relationship Id="rId3" Type="http://schemas.openxmlformats.org/officeDocument/2006/relationships/image" Target="../media/image212.emf"/><Relationship Id="rId4" Type="http://schemas.openxmlformats.org/officeDocument/2006/relationships/image" Target="../media/image213.emf"/><Relationship Id="rId5" Type="http://schemas.openxmlformats.org/officeDocument/2006/relationships/image" Target="../media/image214.emf"/><Relationship Id="rId6" Type="http://schemas.openxmlformats.org/officeDocument/2006/relationships/image" Target="../media/image215.emf"/><Relationship Id="rId7" Type="http://schemas.openxmlformats.org/officeDocument/2006/relationships/image" Target="../media/image216.emf"/><Relationship Id="rId8" Type="http://schemas.openxmlformats.org/officeDocument/2006/relationships/image" Target="../media/image217.emf"/><Relationship Id="rId9" Type="http://schemas.openxmlformats.org/officeDocument/2006/relationships/image" Target="../media/image218.emf"/><Relationship Id="rId10" Type="http://schemas.openxmlformats.org/officeDocument/2006/relationships/image" Target="../media/image219.emf"/><Relationship Id="rId11" Type="http://schemas.openxmlformats.org/officeDocument/2006/relationships/image" Target="../media/image220.emf"/><Relationship Id="rId12" Type="http://schemas.openxmlformats.org/officeDocument/2006/relationships/image" Target="../media/image221.emf"/></Relationships>
</file>

<file path=ppt/slides/_rels/slide10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2.emf"/></Relationships>
</file>

<file path=ppt/slides/_rels/slide10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3.emf"/></Relationships>
</file>

<file path=ppt/slides/_rels/slide10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4.emf"/><Relationship Id="rId3" Type="http://schemas.openxmlformats.org/officeDocument/2006/relationships/image" Target="../media/image225.emf"/><Relationship Id="rId4" Type="http://schemas.openxmlformats.org/officeDocument/2006/relationships/image" Target="../media/image226.emf"/><Relationship Id="rId5" Type="http://schemas.openxmlformats.org/officeDocument/2006/relationships/image" Target="../media/image227.emf"/></Relationships>
</file>

<file path=ppt/slides/_rels/slide10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8.emf"/><Relationship Id="rId3" Type="http://schemas.openxmlformats.org/officeDocument/2006/relationships/image" Target="../media/image229.emf"/><Relationship Id="rId4" Type="http://schemas.openxmlformats.org/officeDocument/2006/relationships/image" Target="../media/image230.emf"/><Relationship Id="rId5" Type="http://schemas.openxmlformats.org/officeDocument/2006/relationships/image" Target="../media/image231.emf"/><Relationship Id="rId6" Type="http://schemas.openxmlformats.org/officeDocument/2006/relationships/image" Target="../media/image232.emf"/><Relationship Id="rId7" Type="http://schemas.openxmlformats.org/officeDocument/2006/relationships/image" Target="../media/image233.emf"/><Relationship Id="rId8" Type="http://schemas.openxmlformats.org/officeDocument/2006/relationships/image" Target="../media/image234.emf"/><Relationship Id="rId9" Type="http://schemas.openxmlformats.org/officeDocument/2006/relationships/image" Target="../media/image235.emf"/><Relationship Id="rId10" Type="http://schemas.openxmlformats.org/officeDocument/2006/relationships/image" Target="../media/image236.emf"/><Relationship Id="rId11" Type="http://schemas.openxmlformats.org/officeDocument/2006/relationships/image" Target="../media/image237.emf"/><Relationship Id="rId12" Type="http://schemas.openxmlformats.org/officeDocument/2006/relationships/image" Target="../media/image238.emf"/></Relationships>
</file>

<file path=ppt/slides/_rels/slide1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1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9.emf"/></Relationships>
</file>

<file path=ppt/slides/_rels/slide11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emf"/></Relationships>
</file>

<file path=ppt/slides/_rels/slide11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1.emf"/><Relationship Id="rId3" Type="http://schemas.openxmlformats.org/officeDocument/2006/relationships/image" Target="../media/image242.emf"/><Relationship Id="rId4" Type="http://schemas.openxmlformats.org/officeDocument/2006/relationships/image" Target="../media/image243.emf"/><Relationship Id="rId5" Type="http://schemas.openxmlformats.org/officeDocument/2006/relationships/image" Target="../media/image244.emf"/></Relationships>
</file>

<file path=ppt/slides/_rels/slide11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5.emf"/><Relationship Id="rId3" Type="http://schemas.openxmlformats.org/officeDocument/2006/relationships/image" Target="../media/image246.emf"/><Relationship Id="rId4" Type="http://schemas.openxmlformats.org/officeDocument/2006/relationships/image" Target="../media/image247.emf"/><Relationship Id="rId5" Type="http://schemas.openxmlformats.org/officeDocument/2006/relationships/image" Target="../media/image248.emf"/><Relationship Id="rId6" Type="http://schemas.openxmlformats.org/officeDocument/2006/relationships/image" Target="../media/image249.emf"/><Relationship Id="rId7" Type="http://schemas.openxmlformats.org/officeDocument/2006/relationships/image" Target="../media/image250.emf"/><Relationship Id="rId8" Type="http://schemas.openxmlformats.org/officeDocument/2006/relationships/image" Target="../media/image251.emf"/><Relationship Id="rId9" Type="http://schemas.openxmlformats.org/officeDocument/2006/relationships/image" Target="../media/image252.emf"/><Relationship Id="rId10" Type="http://schemas.openxmlformats.org/officeDocument/2006/relationships/image" Target="../media/image253.emf"/><Relationship Id="rId11" Type="http://schemas.openxmlformats.org/officeDocument/2006/relationships/image" Target="../media/image254.emf"/><Relationship Id="rId12" Type="http://schemas.openxmlformats.org/officeDocument/2006/relationships/image" Target="../media/image255.emf"/></Relationships>
</file>

<file path=ppt/slides/_rels/slide1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/Relationships>
</file>

<file path=ppt/slides/_rels/slide1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6" Type="http://schemas.openxmlformats.org/officeDocument/2006/relationships/image" Target="../media/image28.emf"/><Relationship Id="rId7" Type="http://schemas.openxmlformats.org/officeDocument/2006/relationships/image" Target="../media/image29.emf"/><Relationship Id="rId8" Type="http://schemas.openxmlformats.org/officeDocument/2006/relationships/image" Target="../media/image30.emf"/><Relationship Id="rId9" Type="http://schemas.openxmlformats.org/officeDocument/2006/relationships/image" Target="../media/image31.emf"/><Relationship Id="rId10" Type="http://schemas.openxmlformats.org/officeDocument/2006/relationships/image" Target="../media/image32.emf"/><Relationship Id="rId11" Type="http://schemas.openxmlformats.org/officeDocument/2006/relationships/image" Target="../media/image33.emf"/><Relationship Id="rId12" Type="http://schemas.openxmlformats.org/officeDocument/2006/relationships/image" Target="../media/image34.emf"/></Relationships>
</file>

<file path=ppt/slides/_rels/slide1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1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2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/Relationships>
</file>

<file path=ppt/slides/_rels/slide2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9" Type="http://schemas.openxmlformats.org/officeDocument/2006/relationships/image" Target="../media/image48.emf"/><Relationship Id="rId10" Type="http://schemas.openxmlformats.org/officeDocument/2006/relationships/image" Target="../media/image49.emf"/><Relationship Id="rId11" Type="http://schemas.openxmlformats.org/officeDocument/2006/relationships/image" Target="../media/image50.emf"/><Relationship Id="rId12" Type="http://schemas.openxmlformats.org/officeDocument/2006/relationships/image" Target="../media/image51.emf"/></Relationships>
</file>

<file path=ppt/slides/_rels/slide2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emf"/></Relationships>
</file>

<file path=ppt/slides/_rels/slide2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emf"/></Relationships>
</file>

<file path=ppt/slides/_rels/slide2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emf"/><Relationship Id="rId3" Type="http://schemas.openxmlformats.org/officeDocument/2006/relationships/image" Target="../media/image55.emf"/><Relationship Id="rId4" Type="http://schemas.openxmlformats.org/officeDocument/2006/relationships/image" Target="../media/image56.emf"/><Relationship Id="rId5" Type="http://schemas.openxmlformats.org/officeDocument/2006/relationships/image" Target="../media/image57.emf"/></Relationships>
</file>

<file path=ppt/slides/_rels/slide2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emf"/><Relationship Id="rId3" Type="http://schemas.openxmlformats.org/officeDocument/2006/relationships/image" Target="../media/image59.emf"/><Relationship Id="rId4" Type="http://schemas.openxmlformats.org/officeDocument/2006/relationships/image" Target="../media/image60.emf"/><Relationship Id="rId5" Type="http://schemas.openxmlformats.org/officeDocument/2006/relationships/image" Target="../media/image61.emf"/><Relationship Id="rId6" Type="http://schemas.openxmlformats.org/officeDocument/2006/relationships/image" Target="../media/image62.emf"/><Relationship Id="rId7" Type="http://schemas.openxmlformats.org/officeDocument/2006/relationships/image" Target="../media/image63.emf"/><Relationship Id="rId8" Type="http://schemas.openxmlformats.org/officeDocument/2006/relationships/image" Target="../media/image64.emf"/><Relationship Id="rId9" Type="http://schemas.openxmlformats.org/officeDocument/2006/relationships/image" Target="../media/image65.emf"/><Relationship Id="rId10" Type="http://schemas.openxmlformats.org/officeDocument/2006/relationships/image" Target="../media/image66.emf"/><Relationship Id="rId11" Type="http://schemas.openxmlformats.org/officeDocument/2006/relationships/image" Target="../media/image67.emf"/><Relationship Id="rId12" Type="http://schemas.openxmlformats.org/officeDocument/2006/relationships/image" Target="../media/image68.emf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emf"/></Relationships>
</file>

<file path=ppt/slides/_rels/slide3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emf"/></Relationships>
</file>

<file path=ppt/slides/_rels/slide3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emf"/><Relationship Id="rId3" Type="http://schemas.openxmlformats.org/officeDocument/2006/relationships/image" Target="../media/image72.emf"/><Relationship Id="rId4" Type="http://schemas.openxmlformats.org/officeDocument/2006/relationships/image" Target="../media/image73.emf"/><Relationship Id="rId5" Type="http://schemas.openxmlformats.org/officeDocument/2006/relationships/image" Target="../media/image74.emf"/></Relationships>
</file>

<file path=ppt/slides/_rels/slide3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emf"/><Relationship Id="rId3" Type="http://schemas.openxmlformats.org/officeDocument/2006/relationships/image" Target="../media/image76.emf"/><Relationship Id="rId4" Type="http://schemas.openxmlformats.org/officeDocument/2006/relationships/image" Target="../media/image77.emf"/><Relationship Id="rId5" Type="http://schemas.openxmlformats.org/officeDocument/2006/relationships/image" Target="../media/image78.emf"/><Relationship Id="rId6" Type="http://schemas.openxmlformats.org/officeDocument/2006/relationships/image" Target="../media/image79.emf"/><Relationship Id="rId7" Type="http://schemas.openxmlformats.org/officeDocument/2006/relationships/image" Target="../media/image80.emf"/><Relationship Id="rId8" Type="http://schemas.openxmlformats.org/officeDocument/2006/relationships/image" Target="../media/image81.emf"/><Relationship Id="rId9" Type="http://schemas.openxmlformats.org/officeDocument/2006/relationships/image" Target="../media/image82.emf"/><Relationship Id="rId10" Type="http://schemas.openxmlformats.org/officeDocument/2006/relationships/image" Target="../media/image83.emf"/><Relationship Id="rId11" Type="http://schemas.openxmlformats.org/officeDocument/2006/relationships/image" Target="../media/image84.emf"/><Relationship Id="rId12" Type="http://schemas.openxmlformats.org/officeDocument/2006/relationships/image" Target="../media/image85.emf"/></Relationships>
</file>

<file path=ppt/slides/_rels/slide3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emf"/></Relationships>
</file>

<file path=ppt/slides/_rels/slide4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emf"/></Relationships>
</file>

<file path=ppt/slides/_rels/slide4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emf"/><Relationship Id="rId3" Type="http://schemas.openxmlformats.org/officeDocument/2006/relationships/image" Target="../media/image89.emf"/><Relationship Id="rId4" Type="http://schemas.openxmlformats.org/officeDocument/2006/relationships/image" Target="../media/image90.emf"/><Relationship Id="rId5" Type="http://schemas.openxmlformats.org/officeDocument/2006/relationships/image" Target="../media/image91.emf"/></Relationships>
</file>

<file path=ppt/slides/_rels/slide4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emf"/><Relationship Id="rId3" Type="http://schemas.openxmlformats.org/officeDocument/2006/relationships/image" Target="../media/image93.emf"/><Relationship Id="rId4" Type="http://schemas.openxmlformats.org/officeDocument/2006/relationships/image" Target="../media/image94.emf"/><Relationship Id="rId5" Type="http://schemas.openxmlformats.org/officeDocument/2006/relationships/image" Target="../media/image95.emf"/><Relationship Id="rId6" Type="http://schemas.openxmlformats.org/officeDocument/2006/relationships/image" Target="../media/image96.emf"/><Relationship Id="rId7" Type="http://schemas.openxmlformats.org/officeDocument/2006/relationships/image" Target="../media/image97.emf"/><Relationship Id="rId8" Type="http://schemas.openxmlformats.org/officeDocument/2006/relationships/image" Target="../media/image98.emf"/><Relationship Id="rId9" Type="http://schemas.openxmlformats.org/officeDocument/2006/relationships/image" Target="../media/image99.emf"/><Relationship Id="rId10" Type="http://schemas.openxmlformats.org/officeDocument/2006/relationships/image" Target="../media/image100.emf"/><Relationship Id="rId11" Type="http://schemas.openxmlformats.org/officeDocument/2006/relationships/image" Target="../media/image101.emf"/><Relationship Id="rId12" Type="http://schemas.openxmlformats.org/officeDocument/2006/relationships/image" Target="../media/image102.emf"/></Relationships>
</file>

<file path=ppt/slides/_rels/slide4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emf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emf"/></Relationships>
</file>

<file path=ppt/slides/_rels/slide5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emf"/><Relationship Id="rId3" Type="http://schemas.openxmlformats.org/officeDocument/2006/relationships/image" Target="../media/image106.emf"/><Relationship Id="rId4" Type="http://schemas.openxmlformats.org/officeDocument/2006/relationships/image" Target="../media/image107.emf"/><Relationship Id="rId5" Type="http://schemas.openxmlformats.org/officeDocument/2006/relationships/image" Target="../media/image108.emf"/></Relationships>
</file>

<file path=ppt/slides/_rels/slide5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emf"/><Relationship Id="rId3" Type="http://schemas.openxmlformats.org/officeDocument/2006/relationships/image" Target="../media/image110.emf"/><Relationship Id="rId4" Type="http://schemas.openxmlformats.org/officeDocument/2006/relationships/image" Target="../media/image111.emf"/><Relationship Id="rId5" Type="http://schemas.openxmlformats.org/officeDocument/2006/relationships/image" Target="../media/image112.emf"/><Relationship Id="rId6" Type="http://schemas.openxmlformats.org/officeDocument/2006/relationships/image" Target="../media/image113.emf"/><Relationship Id="rId7" Type="http://schemas.openxmlformats.org/officeDocument/2006/relationships/image" Target="../media/image114.emf"/><Relationship Id="rId8" Type="http://schemas.openxmlformats.org/officeDocument/2006/relationships/image" Target="../media/image115.emf"/><Relationship Id="rId9" Type="http://schemas.openxmlformats.org/officeDocument/2006/relationships/image" Target="../media/image116.emf"/><Relationship Id="rId10" Type="http://schemas.openxmlformats.org/officeDocument/2006/relationships/image" Target="../media/image117.emf"/><Relationship Id="rId11" Type="http://schemas.openxmlformats.org/officeDocument/2006/relationships/image" Target="../media/image118.emf"/><Relationship Id="rId12" Type="http://schemas.openxmlformats.org/officeDocument/2006/relationships/image" Target="../media/image119.emf"/></Relationships>
</file>

<file path=ppt/slides/_rels/slide5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emf"/></Relationships>
</file>

<file path=ppt/slides/_rels/slide5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emf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emf"/><Relationship Id="rId3" Type="http://schemas.openxmlformats.org/officeDocument/2006/relationships/image" Target="../media/image123.emf"/><Relationship Id="rId4" Type="http://schemas.openxmlformats.org/officeDocument/2006/relationships/image" Target="../media/image124.emf"/><Relationship Id="rId5" Type="http://schemas.openxmlformats.org/officeDocument/2006/relationships/image" Target="../media/image125.emf"/></Relationships>
</file>

<file path=ppt/slides/_rels/slide6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emf"/><Relationship Id="rId3" Type="http://schemas.openxmlformats.org/officeDocument/2006/relationships/image" Target="../media/image127.emf"/><Relationship Id="rId4" Type="http://schemas.openxmlformats.org/officeDocument/2006/relationships/image" Target="../media/image128.emf"/><Relationship Id="rId5" Type="http://schemas.openxmlformats.org/officeDocument/2006/relationships/image" Target="../media/image129.emf"/><Relationship Id="rId6" Type="http://schemas.openxmlformats.org/officeDocument/2006/relationships/image" Target="../media/image130.emf"/><Relationship Id="rId7" Type="http://schemas.openxmlformats.org/officeDocument/2006/relationships/image" Target="../media/image131.emf"/><Relationship Id="rId8" Type="http://schemas.openxmlformats.org/officeDocument/2006/relationships/image" Target="../media/image132.emf"/><Relationship Id="rId9" Type="http://schemas.openxmlformats.org/officeDocument/2006/relationships/image" Target="../media/image133.emf"/><Relationship Id="rId10" Type="http://schemas.openxmlformats.org/officeDocument/2006/relationships/image" Target="../media/image134.emf"/><Relationship Id="rId11" Type="http://schemas.openxmlformats.org/officeDocument/2006/relationships/image" Target="../media/image135.emf"/><Relationship Id="rId12" Type="http://schemas.openxmlformats.org/officeDocument/2006/relationships/image" Target="../media/image136.emf"/></Relationships>
</file>

<file path=ppt/slides/_rels/slide6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7.emf"/></Relationships>
</file>

<file path=ppt/slides/_rels/slide6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emf"/></Relationships>
</file>

<file path=ppt/slides/_rels/slide6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.emf"/><Relationship Id="rId3" Type="http://schemas.openxmlformats.org/officeDocument/2006/relationships/image" Target="../media/image140.emf"/><Relationship Id="rId4" Type="http://schemas.openxmlformats.org/officeDocument/2006/relationships/image" Target="../media/image141.emf"/><Relationship Id="rId5" Type="http://schemas.openxmlformats.org/officeDocument/2006/relationships/image" Target="../media/image142.emf"/></Relationships>
</file>

<file path=ppt/slides/_rels/slide6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emf"/><Relationship Id="rId3" Type="http://schemas.openxmlformats.org/officeDocument/2006/relationships/image" Target="../media/image144.emf"/><Relationship Id="rId4" Type="http://schemas.openxmlformats.org/officeDocument/2006/relationships/image" Target="../media/image145.emf"/><Relationship Id="rId5" Type="http://schemas.openxmlformats.org/officeDocument/2006/relationships/image" Target="../media/image146.emf"/><Relationship Id="rId6" Type="http://schemas.openxmlformats.org/officeDocument/2006/relationships/image" Target="../media/image147.emf"/><Relationship Id="rId7" Type="http://schemas.openxmlformats.org/officeDocument/2006/relationships/image" Target="../media/image148.emf"/><Relationship Id="rId8" Type="http://schemas.openxmlformats.org/officeDocument/2006/relationships/image" Target="../media/image149.emf"/><Relationship Id="rId9" Type="http://schemas.openxmlformats.org/officeDocument/2006/relationships/image" Target="../media/image150.emf"/><Relationship Id="rId10" Type="http://schemas.openxmlformats.org/officeDocument/2006/relationships/image" Target="../media/image151.emf"/><Relationship Id="rId11" Type="http://schemas.openxmlformats.org/officeDocument/2006/relationships/image" Target="../media/image152.emf"/><Relationship Id="rId12" Type="http://schemas.openxmlformats.org/officeDocument/2006/relationships/image" Target="../media/image153.emf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/Relationships>
</file>

<file path=ppt/slides/_rels/slide7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4.emf"/></Relationships>
</file>

<file path=ppt/slides/_rels/slide7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5.emf"/></Relationships>
</file>

<file path=ppt/slides/_rels/slide7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6.emf"/><Relationship Id="rId3" Type="http://schemas.openxmlformats.org/officeDocument/2006/relationships/image" Target="../media/image157.emf"/><Relationship Id="rId4" Type="http://schemas.openxmlformats.org/officeDocument/2006/relationships/image" Target="../media/image158.emf"/><Relationship Id="rId5" Type="http://schemas.openxmlformats.org/officeDocument/2006/relationships/image" Target="../media/image159.emf"/></Relationships>
</file>

<file path=ppt/slides/_rels/slide7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emf"/><Relationship Id="rId3" Type="http://schemas.openxmlformats.org/officeDocument/2006/relationships/image" Target="../media/image161.emf"/><Relationship Id="rId4" Type="http://schemas.openxmlformats.org/officeDocument/2006/relationships/image" Target="../media/image162.emf"/><Relationship Id="rId5" Type="http://schemas.openxmlformats.org/officeDocument/2006/relationships/image" Target="../media/image163.emf"/><Relationship Id="rId6" Type="http://schemas.openxmlformats.org/officeDocument/2006/relationships/image" Target="../media/image164.emf"/><Relationship Id="rId7" Type="http://schemas.openxmlformats.org/officeDocument/2006/relationships/image" Target="../media/image165.emf"/><Relationship Id="rId8" Type="http://schemas.openxmlformats.org/officeDocument/2006/relationships/image" Target="../media/image166.emf"/><Relationship Id="rId9" Type="http://schemas.openxmlformats.org/officeDocument/2006/relationships/image" Target="../media/image167.emf"/><Relationship Id="rId10" Type="http://schemas.openxmlformats.org/officeDocument/2006/relationships/image" Target="../media/image168.emf"/><Relationship Id="rId11" Type="http://schemas.openxmlformats.org/officeDocument/2006/relationships/image" Target="../media/image169.emf"/><Relationship Id="rId12" Type="http://schemas.openxmlformats.org/officeDocument/2006/relationships/image" Target="../media/image170.emf"/></Relationships>
</file>

<file path=ppt/slides/_rels/slide7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/Relationships>
</file>

<file path=ppt/slides/_rels/slide8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1.emf"/></Relationships>
</file>

<file path=ppt/slides/_rels/slide8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2.emf"/></Relationships>
</file>

<file path=ppt/slides/_rels/slide8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3.emf"/><Relationship Id="rId3" Type="http://schemas.openxmlformats.org/officeDocument/2006/relationships/image" Target="../media/image174.emf"/><Relationship Id="rId4" Type="http://schemas.openxmlformats.org/officeDocument/2006/relationships/image" Target="../media/image175.emf"/><Relationship Id="rId5" Type="http://schemas.openxmlformats.org/officeDocument/2006/relationships/image" Target="../media/image176.emf"/></Relationships>
</file>

<file path=ppt/slides/_rels/slide8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7.emf"/><Relationship Id="rId3" Type="http://schemas.openxmlformats.org/officeDocument/2006/relationships/image" Target="../media/image178.emf"/><Relationship Id="rId4" Type="http://schemas.openxmlformats.org/officeDocument/2006/relationships/image" Target="../media/image179.emf"/><Relationship Id="rId5" Type="http://schemas.openxmlformats.org/officeDocument/2006/relationships/image" Target="../media/image180.emf"/><Relationship Id="rId6" Type="http://schemas.openxmlformats.org/officeDocument/2006/relationships/image" Target="../media/image181.emf"/><Relationship Id="rId7" Type="http://schemas.openxmlformats.org/officeDocument/2006/relationships/image" Target="../media/image182.emf"/><Relationship Id="rId8" Type="http://schemas.openxmlformats.org/officeDocument/2006/relationships/image" Target="../media/image183.emf"/><Relationship Id="rId9" Type="http://schemas.openxmlformats.org/officeDocument/2006/relationships/image" Target="../media/image184.emf"/><Relationship Id="rId10" Type="http://schemas.openxmlformats.org/officeDocument/2006/relationships/image" Target="../media/image185.emf"/><Relationship Id="rId11" Type="http://schemas.openxmlformats.org/officeDocument/2006/relationships/image" Target="../media/image186.emf"/><Relationship Id="rId12" Type="http://schemas.openxmlformats.org/officeDocument/2006/relationships/image" Target="../media/image187.emf"/></Relationships>
</file>

<file path=ppt/slides/_rels/slide8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8.emf"/></Relationships>
</file>

<file path=ppt/slides/_rels/slide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9.emf"/></Relationships>
</file>

<file path=ppt/slides/_rels/slide9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emf"/><Relationship Id="rId3" Type="http://schemas.openxmlformats.org/officeDocument/2006/relationships/image" Target="../media/image191.emf"/><Relationship Id="rId4" Type="http://schemas.openxmlformats.org/officeDocument/2006/relationships/image" Target="../media/image192.emf"/><Relationship Id="rId5" Type="http://schemas.openxmlformats.org/officeDocument/2006/relationships/image" Target="../media/image193.emf"/></Relationships>
</file>

<file path=ppt/slides/_rels/slide9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4.emf"/><Relationship Id="rId3" Type="http://schemas.openxmlformats.org/officeDocument/2006/relationships/image" Target="../media/image195.emf"/><Relationship Id="rId4" Type="http://schemas.openxmlformats.org/officeDocument/2006/relationships/image" Target="../media/image196.emf"/><Relationship Id="rId5" Type="http://schemas.openxmlformats.org/officeDocument/2006/relationships/image" Target="../media/image197.emf"/><Relationship Id="rId6" Type="http://schemas.openxmlformats.org/officeDocument/2006/relationships/image" Target="../media/image198.emf"/><Relationship Id="rId7" Type="http://schemas.openxmlformats.org/officeDocument/2006/relationships/image" Target="../media/image199.emf"/><Relationship Id="rId8" Type="http://schemas.openxmlformats.org/officeDocument/2006/relationships/image" Target="../media/image200.emf"/><Relationship Id="rId9" Type="http://schemas.openxmlformats.org/officeDocument/2006/relationships/image" Target="../media/image201.emf"/><Relationship Id="rId10" Type="http://schemas.openxmlformats.org/officeDocument/2006/relationships/image" Target="../media/image202.emf"/><Relationship Id="rId11" Type="http://schemas.openxmlformats.org/officeDocument/2006/relationships/image" Target="../media/image203.emf"/><Relationship Id="rId12" Type="http://schemas.openxmlformats.org/officeDocument/2006/relationships/image" Target="../media/image204.emf"/></Relationships>
</file>

<file path=ppt/slides/_rels/slide9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5.emf"/></Relationships>
</file>

<file path=ppt/slides/_rels/slide9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6.emf"/></Relationships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02201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7), Ste)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3,0292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0,0735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813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14), Non)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12325,3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13168,3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12727,6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00770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14), Non) Strain=Ita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12669,2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12600,7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12773,9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13028,3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12903,2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12984,1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12554,3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12904,8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12523,5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12461,9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92534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14), Ser)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10,4261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0,0010*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92534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14), Ser)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9161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14), Ser)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9161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14), Ser)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8050,6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428,3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9398,1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428,3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10603,1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428,3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9161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14), Ser)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428,29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428,29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428,29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91796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14), Ser) Strain=Ita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9065,05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9708,40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9262,83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9233,90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9750,99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8909,83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9387,17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9401,61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9738,46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9047,73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02201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7), Ste)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92222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14), Ste)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4,5694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0,0248*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92222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14), Ste)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884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14), Ste)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884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14), Ste)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10546,7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440,7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12122,8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440,7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12310,6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440,7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884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14), Ste)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440,75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12123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440,75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440,75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91484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14), Ste) Strain=Ita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11711,1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11522,2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11444,0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11755,2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11454,7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11822,7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11588,2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11748,4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11837,5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882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7), Ste)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882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7), Ste)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6594,40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6595,00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7167,60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01462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7), Ste) Strain=Can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7275,03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6672,04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6636,68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7146,64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6851,24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6607,32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6468,98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6866,00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6756,14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6576,60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23074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14), Non)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3,0866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0,0704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23074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14), Non)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09700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14), Non)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0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09700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14), Non)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11286,7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11328,9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11991,7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22336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14), Non) Strain=Can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11630,1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11554,9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11470,8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11498,8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11461,6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11620,4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11704,5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11646,3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11506,2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11263,9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1409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14), Ser)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0,9148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0,4184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1409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14), Ser)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00726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14), Ser)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00726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14), Ser)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7937,50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419,8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7432,30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419,8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8228,40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419,8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1336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14), Ser) Strain=Can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7851,95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7858,28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7838,29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7886,32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7877,65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7857,27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7870,10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7864,46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7870,26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7886,08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02513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7), Ser)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2,2640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0,1327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1378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14), Ste)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4,7941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0,0214*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1378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14), Ste)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0041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14), Ste)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0041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14), Ste)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10011,4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307,1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9804,9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307,1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11066,5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307,1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0041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14), Ste)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307,07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307,07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307,07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1304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14), Ste) Strain=Can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10245,1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10308,7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10293,7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10273,2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10290,3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10309,0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10320,7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10311,2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10286,6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10304,1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02513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7), Ser)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99745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7), Ser)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3,5286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0,0509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99745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7), Ser)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637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7), Ser)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637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7), Ser)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7105,40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6638,00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7429,00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9900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7), Ser) Strain=Gre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7084,37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7093,21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7053,94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7045,18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7040,16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7021,35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7065,88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7056,48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7086,79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7027,31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994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7), Ste)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8,1079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0,0031*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994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7), Ste)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605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7), Ste)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605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7), Ste)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8558,16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297,3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7174,20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297,3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8508,00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297,3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605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7), Ste)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8558,2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297,29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8508,0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297,29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7174,2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297,29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98694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7), Ste) Strain=Gre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8470,65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8041,66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8016,26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7930,00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8006,08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8427,96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7924,86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8081,61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7979,11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7923,00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20305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14), Non)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4,8660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0,0204*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20305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14), Non)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0693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14), Non)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0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91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7), Ser)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0693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14), Non)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12304,8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345,7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12698,2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345,7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13729,1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345,7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0693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14), Non)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13729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345,73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345,73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345,73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19567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14), Non) Strain=Gre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13103,5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12985,6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12903,4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12888,0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12819,0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12985,1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13058,6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12724,2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12881,5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12758,3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1133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14), Ser)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0,4517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0,6436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1133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14), Ser)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97958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14), Ser)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97958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14), Ser)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9816,40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426,0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9246,10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426,0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9577,50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426,0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1059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14), Ser) Strain=Gre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9546,45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9546,03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9546,99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9548,87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9547,97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9547,09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9545,69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9546,22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9544,79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9546,56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914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7), Ser)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5820,80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5280,20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6148,40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1101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14), Ste)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1,7953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0,1946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1101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14), Ste)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9764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14), Ste)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9764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14), Ste)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12229,1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11040,2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12133,0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10281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Moyenne(Moyenne(Biomass, 14), Ste) Strain=Gre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11708,6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11836,4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11799,1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11861,8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11808,2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11681,9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11806,5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11823,7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11823,6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11857,9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0177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Moyenne(Moyenne(Biomass, 7), Ser) Strain=Can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5102,94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5709,06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5140,29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5844,74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5764,39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5864,82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5964,55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5704,48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5962,79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6439,94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80948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7), Ser)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15,3187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0,0001*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80948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7), Ser)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757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7), Ser)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757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7), Ser)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5812,30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6830,30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7768,70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757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7), Ser)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7768,7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311,15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6830,3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311,15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5812,3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311,15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0210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7), Ser) Strain=Ita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6495,29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7468,45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6725,72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6903,47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7566,15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6114,48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6851,62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6683,82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6948,89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6279,79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80635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7), Ste)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7,0023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0,0056*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80635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7), Ste)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7262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7), Ste)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7262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7), Ste)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6991,39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8460,20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8477,20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7262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7), Ste)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8477,2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335,19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8460,2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335,19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6991,4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335,19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9897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7), Ste) Strain=Ita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8035,27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8166,59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8125,00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7907,28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8078,24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7890,19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7957,64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8002,50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7829,01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7770,92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0150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14), Non)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3,1846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0,0654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0150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14), Non)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813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Moyenne(Moyenne(Biomass, 14), Non)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0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