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slides/slide352.xml" ContentType="application/vnd.openxmlformats-officedocument.presentationml.slide+xml"/>
  <Override PartName="/ppt/slides/slide353.xml" ContentType="application/vnd.openxmlformats-officedocument.presentationml.slide+xml"/>
  <Override PartName="/ppt/slides/slide354.xml" ContentType="application/vnd.openxmlformats-officedocument.presentationml.slide+xml"/>
  <Override PartName="/ppt/slides/slide355.xml" ContentType="application/vnd.openxmlformats-officedocument.presentationml.slide+xml"/>
  <Override PartName="/ppt/slides/slide356.xml" ContentType="application/vnd.openxmlformats-officedocument.presentationml.slide+xml"/>
  <Override PartName="/ppt/slides/slide357.xml" ContentType="application/vnd.openxmlformats-officedocument.presentationml.slide+xml"/>
  <Override PartName="/ppt/slides/slide358.xml" ContentType="application/vnd.openxmlformats-officedocument.presentationml.slide+xml"/>
  <Override PartName="/ppt/slides/slide359.xml" ContentType="application/vnd.openxmlformats-officedocument.presentationml.slide+xml"/>
  <Override PartName="/ppt/slides/slide36.xml" ContentType="application/vnd.openxmlformats-officedocument.presentationml.slide+xml"/>
  <Override PartName="/ppt/slides/slide360.xml" ContentType="application/vnd.openxmlformats-officedocument.presentationml.slide+xml"/>
  <Override PartName="/ppt/slides/slide361.xml" ContentType="application/vnd.openxmlformats-officedocument.presentationml.slide+xml"/>
  <Override PartName="/ppt/slides/slide362.xml" ContentType="application/vnd.openxmlformats-officedocument.presentationml.slide+xml"/>
  <Override PartName="/ppt/slides/slide363.xml" ContentType="application/vnd.openxmlformats-officedocument.presentationml.slide+xml"/>
  <Override PartName="/ppt/slides/slide364.xml" ContentType="application/vnd.openxmlformats-officedocument.presentationml.slide+xml"/>
  <Override PartName="/ppt/slides/slide365.xml" ContentType="application/vnd.openxmlformats-officedocument.presentationml.slide+xml"/>
  <Override PartName="/ppt/slides/slide366.xml" ContentType="application/vnd.openxmlformats-officedocument.presentationml.slide+xml"/>
  <Override PartName="/ppt/slides/slide367.xml" ContentType="application/vnd.openxmlformats-officedocument.presentationml.slide+xml"/>
  <Override PartName="/ppt/slides/slide368.xml" ContentType="application/vnd.openxmlformats-officedocument.presentationml.slide+xml"/>
  <Override PartName="/ppt/slides/slide369.xml" ContentType="application/vnd.openxmlformats-officedocument.presentationml.slide+xml"/>
  <Override PartName="/ppt/slides/slide37.xml" ContentType="application/vnd.openxmlformats-officedocument.presentationml.slide+xml"/>
  <Override PartName="/ppt/slides/slide370.xml" ContentType="application/vnd.openxmlformats-officedocument.presentationml.slide+xml"/>
  <Override PartName="/ppt/slides/slide371.xml" ContentType="application/vnd.openxmlformats-officedocument.presentationml.slide+xml"/>
  <Override PartName="/ppt/slides/slide372.xml" ContentType="application/vnd.openxmlformats-officedocument.presentationml.slide+xml"/>
  <Override PartName="/ppt/slides/slide373.xml" ContentType="application/vnd.openxmlformats-officedocument.presentationml.slide+xml"/>
  <Override PartName="/ppt/slides/slide374.xml" ContentType="application/vnd.openxmlformats-officedocument.presentationml.slide+xml"/>
  <Override PartName="/ppt/slides/slide375.xml" ContentType="application/vnd.openxmlformats-officedocument.presentationml.slide+xml"/>
  <Override PartName="/ppt/slides/slide376.xml" ContentType="application/vnd.openxmlformats-officedocument.presentationml.slide+xml"/>
  <Override PartName="/ppt/slides/slide377.xml" ContentType="application/vnd.openxmlformats-officedocument.presentationml.slide+xml"/>
  <Override PartName="/ppt/slides/slide378.xml" ContentType="application/vnd.openxmlformats-officedocument.presentationml.slide+xml"/>
  <Override PartName="/ppt/slides/slide379.xml" ContentType="application/vnd.openxmlformats-officedocument.presentationml.slide+xml"/>
  <Override PartName="/ppt/slides/slide38.xml" ContentType="application/vnd.openxmlformats-officedocument.presentationml.slide+xml"/>
  <Override PartName="/ppt/slides/slide380.xml" ContentType="application/vnd.openxmlformats-officedocument.presentationml.slide+xml"/>
  <Override PartName="/ppt/slides/slide381.xml" ContentType="application/vnd.openxmlformats-officedocument.presentationml.slide+xml"/>
  <Override PartName="/ppt/slides/slide382.xml" ContentType="application/vnd.openxmlformats-officedocument.presentationml.slide+xml"/>
  <Override PartName="/ppt/slides/slide383.xml" ContentType="application/vnd.openxmlformats-officedocument.presentationml.slide+xml"/>
  <Override PartName="/ppt/slides/slide384.xml" ContentType="application/vnd.openxmlformats-officedocument.presentationml.slide+xml"/>
  <Override PartName="/ppt/slides/slide385.xml" ContentType="application/vnd.openxmlformats-officedocument.presentationml.slide+xml"/>
  <Override PartName="/ppt/slides/slide386.xml" ContentType="application/vnd.openxmlformats-officedocument.presentationml.slide+xml"/>
  <Override PartName="/ppt/slides/slide387.xml" ContentType="application/vnd.openxmlformats-officedocument.presentationml.slide+xml"/>
  <Override PartName="/ppt/slides/slide388.xml" ContentType="application/vnd.openxmlformats-officedocument.presentationml.slide+xml"/>
  <Override PartName="/ppt/slides/slide389.xml" ContentType="application/vnd.openxmlformats-officedocument.presentationml.slide+xml"/>
  <Override PartName="/ppt/slides/slide39.xml" ContentType="application/vnd.openxmlformats-officedocument.presentationml.slide+xml"/>
  <Override PartName="/ppt/slides/slide390.xml" ContentType="application/vnd.openxmlformats-officedocument.presentationml.slide+xml"/>
  <Override PartName="/ppt/slides/slide391.xml" ContentType="application/vnd.openxmlformats-officedocument.presentationml.slide+xml"/>
  <Override PartName="/ppt/slides/slide392.xml" ContentType="application/vnd.openxmlformats-officedocument.presentationml.slide+xml"/>
  <Override PartName="/ppt/slides/slide393.xml" ContentType="application/vnd.openxmlformats-officedocument.presentationml.slide+xml"/>
  <Override PartName="/ppt/slides/slide394.xml" ContentType="application/vnd.openxmlformats-officedocument.presentationml.slide+xml"/>
  <Override PartName="/ppt/slides/slide395.xml" ContentType="application/vnd.openxmlformats-officedocument.presentationml.slide+xml"/>
  <Override PartName="/ppt/slides/slide396.xml" ContentType="application/vnd.openxmlformats-officedocument.presentationml.slide+xml"/>
  <Override PartName="/ppt/slides/slide397.xml" ContentType="application/vnd.openxmlformats-officedocument.presentationml.slide+xml"/>
  <Override PartName="/ppt/slides/slide398.xml" ContentType="application/vnd.openxmlformats-officedocument.presentationml.slide+xml"/>
  <Override PartName="/ppt/slides/slide39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00.xml" ContentType="application/vnd.openxmlformats-officedocument.presentationml.slide+xml"/>
  <Override PartName="/ppt/slides/slide401.xml" ContentType="application/vnd.openxmlformats-officedocument.presentationml.slide+xml"/>
  <Override PartName="/ppt/slides/slide402.xml" ContentType="application/vnd.openxmlformats-officedocument.presentationml.slide+xml"/>
  <Override PartName="/ppt/slides/slide403.xml" ContentType="application/vnd.openxmlformats-officedocument.presentationml.slide+xml"/>
  <Override PartName="/ppt/slides/slide404.xml" ContentType="application/vnd.openxmlformats-officedocument.presentationml.slide+xml"/>
  <Override PartName="/ppt/slides/slide405.xml" ContentType="application/vnd.openxmlformats-officedocument.presentationml.slide+xml"/>
  <Override PartName="/ppt/slides/slide406.xml" ContentType="application/vnd.openxmlformats-officedocument.presentationml.slide+xml"/>
  <Override PartName="/ppt/slides/slide407.xml" ContentType="application/vnd.openxmlformats-officedocument.presentationml.slide+xml"/>
  <Override PartName="/ppt/slides/slide408.xml" ContentType="application/vnd.openxmlformats-officedocument.presentationml.slide+xml"/>
  <Override PartName="/ppt/slides/slide409.xml" ContentType="application/vnd.openxmlformats-officedocument.presentationml.slide+xml"/>
  <Override PartName="/ppt/slides/slide41.xml" ContentType="application/vnd.openxmlformats-officedocument.presentationml.slide+xml"/>
  <Override PartName="/ppt/slides/slide410.xml" ContentType="application/vnd.openxmlformats-officedocument.presentationml.slide+xml"/>
  <Override PartName="/ppt/slides/slide411.xml" ContentType="application/vnd.openxmlformats-officedocument.presentationml.slide+xml"/>
  <Override PartName="/ppt/slides/slide412.xml" ContentType="application/vnd.openxmlformats-officedocument.presentationml.slide+xml"/>
  <Override PartName="/ppt/slides/slide413.xml" ContentType="application/vnd.openxmlformats-officedocument.presentationml.slide+xml"/>
  <Override PartName="/ppt/slides/slide414.xml" ContentType="application/vnd.openxmlformats-officedocument.presentationml.slide+xml"/>
  <Override PartName="/ppt/slides/slide415.xml" ContentType="application/vnd.openxmlformats-officedocument.presentationml.slide+xml"/>
  <Override PartName="/ppt/slides/slide416.xml" ContentType="application/vnd.openxmlformats-officedocument.presentationml.slide+xml"/>
  <Override PartName="/ppt/slides/slide417.xml" ContentType="application/vnd.openxmlformats-officedocument.presentationml.slide+xml"/>
  <Override PartName="/ppt/slides/slide418.xml" ContentType="application/vnd.openxmlformats-officedocument.presentationml.slide+xml"/>
  <Override PartName="/ppt/slides/slide419.xml" ContentType="application/vnd.openxmlformats-officedocument.presentationml.slide+xml"/>
  <Override PartName="/ppt/slides/slide42.xml" ContentType="application/vnd.openxmlformats-officedocument.presentationml.slide+xml"/>
  <Override PartName="/ppt/slides/slide420.xml" ContentType="application/vnd.openxmlformats-officedocument.presentationml.slide+xml"/>
  <Override PartName="/ppt/slides/slide421.xml" ContentType="application/vnd.openxmlformats-officedocument.presentationml.slide+xml"/>
  <Override PartName="/ppt/slides/slide422.xml" ContentType="application/vnd.openxmlformats-officedocument.presentationml.slide+xml"/>
  <Override PartName="/ppt/slides/slide423.xml" ContentType="application/vnd.openxmlformats-officedocument.presentationml.slide+xml"/>
  <Override PartName="/ppt/slides/slide424.xml" ContentType="application/vnd.openxmlformats-officedocument.presentationml.slide+xml"/>
  <Override PartName="/ppt/slides/slide425.xml" ContentType="application/vnd.openxmlformats-officedocument.presentationml.slide+xml"/>
  <Override PartName="/ppt/slides/slide426.xml" ContentType="application/vnd.openxmlformats-officedocument.presentationml.slide+xml"/>
  <Override PartName="/ppt/slides/slide427.xml" ContentType="application/vnd.openxmlformats-officedocument.presentationml.slide+xml"/>
  <Override PartName="/ppt/slides/slide428.xml" ContentType="application/vnd.openxmlformats-officedocument.presentationml.slide+xml"/>
  <Override PartName="/ppt/slides/slide429.xml" ContentType="application/vnd.openxmlformats-officedocument.presentationml.slide+xml"/>
  <Override PartName="/ppt/slides/slide43.xml" ContentType="application/vnd.openxmlformats-officedocument.presentationml.slide+xml"/>
  <Override PartName="/ppt/slides/slide430.xml" ContentType="application/vnd.openxmlformats-officedocument.presentationml.slide+xml"/>
  <Override PartName="/ppt/slides/slide431.xml" ContentType="application/vnd.openxmlformats-officedocument.presentationml.slide+xml"/>
  <Override PartName="/ppt/slides/slide432.xml" ContentType="application/vnd.openxmlformats-officedocument.presentationml.slide+xml"/>
  <Override PartName="/ppt/slides/slide433.xml" ContentType="application/vnd.openxmlformats-officedocument.presentationml.slide+xml"/>
  <Override PartName="/ppt/slides/slide434.xml" ContentType="application/vnd.openxmlformats-officedocument.presentationml.slide+xml"/>
  <Override PartName="/ppt/slides/slide435.xml" ContentType="application/vnd.openxmlformats-officedocument.presentationml.slide+xml"/>
  <Override PartName="/ppt/slides/slide436.xml" ContentType="application/vnd.openxmlformats-officedocument.presentationml.slide+xml"/>
  <Override PartName="/ppt/slides/slide437.xml" ContentType="application/vnd.openxmlformats-officedocument.presentationml.slide+xml"/>
  <Override PartName="/ppt/slides/slide438.xml" ContentType="application/vnd.openxmlformats-officedocument.presentationml.slide+xml"/>
  <Override PartName="/ppt/slides/slide439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  <p:sldId id="342" r:id="rId92"/>
    <p:sldId id="343" r:id="rId93"/>
    <p:sldId id="344" r:id="rId94"/>
    <p:sldId id="345" r:id="rId95"/>
    <p:sldId id="346" r:id="rId96"/>
    <p:sldId id="347" r:id="rId97"/>
    <p:sldId id="348" r:id="rId98"/>
    <p:sldId id="349" r:id="rId99"/>
    <p:sldId id="350" r:id="rId100"/>
    <p:sldId id="351" r:id="rId101"/>
    <p:sldId id="352" r:id="rId102"/>
    <p:sldId id="353" r:id="rId103"/>
    <p:sldId id="354" r:id="rId104"/>
    <p:sldId id="355" r:id="rId105"/>
    <p:sldId id="356" r:id="rId106"/>
    <p:sldId id="357" r:id="rId107"/>
    <p:sldId id="358" r:id="rId108"/>
    <p:sldId id="359" r:id="rId109"/>
    <p:sldId id="360" r:id="rId110"/>
    <p:sldId id="361" r:id="rId111"/>
    <p:sldId id="362" r:id="rId112"/>
    <p:sldId id="363" r:id="rId113"/>
    <p:sldId id="364" r:id="rId114"/>
    <p:sldId id="365" r:id="rId115"/>
    <p:sldId id="366" r:id="rId116"/>
    <p:sldId id="367" r:id="rId117"/>
    <p:sldId id="368" r:id="rId118"/>
    <p:sldId id="369" r:id="rId119"/>
    <p:sldId id="370" r:id="rId120"/>
    <p:sldId id="371" r:id="rId121"/>
    <p:sldId id="372" r:id="rId122"/>
    <p:sldId id="373" r:id="rId123"/>
    <p:sldId id="374" r:id="rId124"/>
    <p:sldId id="375" r:id="rId125"/>
    <p:sldId id="376" r:id="rId126"/>
    <p:sldId id="377" r:id="rId127"/>
    <p:sldId id="378" r:id="rId128"/>
    <p:sldId id="379" r:id="rId129"/>
    <p:sldId id="380" r:id="rId130"/>
    <p:sldId id="381" r:id="rId131"/>
    <p:sldId id="382" r:id="rId132"/>
    <p:sldId id="383" r:id="rId133"/>
    <p:sldId id="384" r:id="rId134"/>
    <p:sldId id="385" r:id="rId135"/>
    <p:sldId id="386" r:id="rId136"/>
    <p:sldId id="387" r:id="rId137"/>
    <p:sldId id="388" r:id="rId138"/>
    <p:sldId id="389" r:id="rId139"/>
    <p:sldId id="390" r:id="rId140"/>
    <p:sldId id="391" r:id="rId141"/>
    <p:sldId id="392" r:id="rId142"/>
    <p:sldId id="393" r:id="rId143"/>
    <p:sldId id="394" r:id="rId144"/>
    <p:sldId id="395" r:id="rId145"/>
    <p:sldId id="396" r:id="rId146"/>
    <p:sldId id="397" r:id="rId147"/>
    <p:sldId id="398" r:id="rId148"/>
    <p:sldId id="399" r:id="rId149"/>
    <p:sldId id="400" r:id="rId150"/>
    <p:sldId id="401" r:id="rId151"/>
    <p:sldId id="402" r:id="rId152"/>
    <p:sldId id="403" r:id="rId153"/>
    <p:sldId id="404" r:id="rId154"/>
    <p:sldId id="405" r:id="rId155"/>
    <p:sldId id="406" r:id="rId156"/>
    <p:sldId id="407" r:id="rId157"/>
    <p:sldId id="408" r:id="rId158"/>
    <p:sldId id="409" r:id="rId159"/>
    <p:sldId id="410" r:id="rId160"/>
    <p:sldId id="411" r:id="rId161"/>
    <p:sldId id="412" r:id="rId162"/>
    <p:sldId id="413" r:id="rId163"/>
    <p:sldId id="414" r:id="rId164"/>
    <p:sldId id="415" r:id="rId165"/>
    <p:sldId id="416" r:id="rId166"/>
    <p:sldId id="417" r:id="rId167"/>
    <p:sldId id="418" r:id="rId168"/>
    <p:sldId id="419" r:id="rId169"/>
    <p:sldId id="420" r:id="rId170"/>
    <p:sldId id="421" r:id="rId171"/>
    <p:sldId id="422" r:id="rId172"/>
    <p:sldId id="423" r:id="rId173"/>
    <p:sldId id="424" r:id="rId174"/>
    <p:sldId id="425" r:id="rId175"/>
    <p:sldId id="426" r:id="rId176"/>
    <p:sldId id="427" r:id="rId177"/>
    <p:sldId id="428" r:id="rId178"/>
    <p:sldId id="429" r:id="rId179"/>
    <p:sldId id="430" r:id="rId180"/>
    <p:sldId id="431" r:id="rId181"/>
    <p:sldId id="432" r:id="rId182"/>
    <p:sldId id="433" r:id="rId183"/>
    <p:sldId id="434" r:id="rId184"/>
    <p:sldId id="435" r:id="rId185"/>
    <p:sldId id="436" r:id="rId186"/>
    <p:sldId id="437" r:id="rId187"/>
    <p:sldId id="438" r:id="rId188"/>
    <p:sldId id="439" r:id="rId189"/>
    <p:sldId id="440" r:id="rId190"/>
    <p:sldId id="441" r:id="rId191"/>
    <p:sldId id="442" r:id="rId192"/>
    <p:sldId id="443" r:id="rId193"/>
    <p:sldId id="444" r:id="rId194"/>
    <p:sldId id="445" r:id="rId195"/>
    <p:sldId id="446" r:id="rId196"/>
    <p:sldId id="447" r:id="rId197"/>
    <p:sldId id="448" r:id="rId198"/>
    <p:sldId id="449" r:id="rId199"/>
    <p:sldId id="450" r:id="rId200"/>
    <p:sldId id="451" r:id="rId201"/>
    <p:sldId id="452" r:id="rId202"/>
    <p:sldId id="453" r:id="rId203"/>
    <p:sldId id="454" r:id="rId204"/>
    <p:sldId id="455" r:id="rId205"/>
    <p:sldId id="456" r:id="rId206"/>
    <p:sldId id="457" r:id="rId207"/>
    <p:sldId id="458" r:id="rId208"/>
    <p:sldId id="459" r:id="rId209"/>
    <p:sldId id="460" r:id="rId210"/>
    <p:sldId id="461" r:id="rId211"/>
    <p:sldId id="462" r:id="rId212"/>
    <p:sldId id="463" r:id="rId213"/>
    <p:sldId id="464" r:id="rId214"/>
    <p:sldId id="465" r:id="rId215"/>
    <p:sldId id="466" r:id="rId216"/>
    <p:sldId id="467" r:id="rId217"/>
    <p:sldId id="468" r:id="rId218"/>
    <p:sldId id="469" r:id="rId219"/>
    <p:sldId id="470" r:id="rId220"/>
    <p:sldId id="471" r:id="rId221"/>
    <p:sldId id="472" r:id="rId222"/>
    <p:sldId id="473" r:id="rId223"/>
    <p:sldId id="474" r:id="rId224"/>
    <p:sldId id="475" r:id="rId225"/>
    <p:sldId id="476" r:id="rId226"/>
    <p:sldId id="477" r:id="rId227"/>
    <p:sldId id="478" r:id="rId228"/>
    <p:sldId id="479" r:id="rId229"/>
    <p:sldId id="480" r:id="rId230"/>
    <p:sldId id="481" r:id="rId231"/>
    <p:sldId id="482" r:id="rId232"/>
    <p:sldId id="483" r:id="rId233"/>
    <p:sldId id="484" r:id="rId234"/>
    <p:sldId id="485" r:id="rId235"/>
    <p:sldId id="486" r:id="rId236"/>
    <p:sldId id="487" r:id="rId237"/>
    <p:sldId id="488" r:id="rId238"/>
    <p:sldId id="489" r:id="rId239"/>
    <p:sldId id="490" r:id="rId240"/>
    <p:sldId id="491" r:id="rId241"/>
    <p:sldId id="492" r:id="rId242"/>
    <p:sldId id="493" r:id="rId243"/>
    <p:sldId id="494" r:id="rId244"/>
    <p:sldId id="495" r:id="rId245"/>
    <p:sldId id="496" r:id="rId246"/>
    <p:sldId id="497" r:id="rId247"/>
    <p:sldId id="498" r:id="rId248"/>
    <p:sldId id="499" r:id="rId249"/>
    <p:sldId id="500" r:id="rId250"/>
    <p:sldId id="501" r:id="rId251"/>
    <p:sldId id="502" r:id="rId252"/>
    <p:sldId id="503" r:id="rId253"/>
    <p:sldId id="504" r:id="rId254"/>
    <p:sldId id="505" r:id="rId255"/>
    <p:sldId id="506" r:id="rId256"/>
    <p:sldId id="507" r:id="rId257"/>
    <p:sldId id="508" r:id="rId258"/>
    <p:sldId id="509" r:id="rId259"/>
    <p:sldId id="510" r:id="rId260"/>
    <p:sldId id="511" r:id="rId261"/>
    <p:sldId id="512" r:id="rId262"/>
    <p:sldId id="513" r:id="rId263"/>
    <p:sldId id="514" r:id="rId264"/>
    <p:sldId id="515" r:id="rId265"/>
    <p:sldId id="516" r:id="rId266"/>
    <p:sldId id="517" r:id="rId267"/>
    <p:sldId id="518" r:id="rId268"/>
    <p:sldId id="519" r:id="rId269"/>
    <p:sldId id="520" r:id="rId270"/>
    <p:sldId id="521" r:id="rId271"/>
    <p:sldId id="522" r:id="rId272"/>
    <p:sldId id="523" r:id="rId273"/>
    <p:sldId id="524" r:id="rId274"/>
    <p:sldId id="525" r:id="rId275"/>
    <p:sldId id="526" r:id="rId276"/>
    <p:sldId id="527" r:id="rId277"/>
    <p:sldId id="528" r:id="rId278"/>
    <p:sldId id="529" r:id="rId279"/>
    <p:sldId id="530" r:id="rId280"/>
    <p:sldId id="531" r:id="rId281"/>
    <p:sldId id="532" r:id="rId282"/>
    <p:sldId id="533" r:id="rId283"/>
    <p:sldId id="534" r:id="rId284"/>
    <p:sldId id="535" r:id="rId285"/>
    <p:sldId id="536" r:id="rId2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5.xml"/><Relationship Id="rId16" Type="http://schemas.openxmlformats.org/officeDocument/2006/relationships/slide" Target="slides/slide16.xml"/><Relationship Id="rId17" Type="http://schemas.openxmlformats.org/officeDocument/2006/relationships/slide" Target="slides/slide18.xml"/><Relationship Id="rId18" Type="http://schemas.openxmlformats.org/officeDocument/2006/relationships/slide" Target="slides/slide19.xml"/><Relationship Id="rId19" Type="http://schemas.openxmlformats.org/officeDocument/2006/relationships/slide" Target="slides/slide21.xml"/><Relationship Id="rId20" Type="http://schemas.openxmlformats.org/officeDocument/2006/relationships/slide" Target="slides/slide22.xml"/><Relationship Id="rId21" Type="http://schemas.openxmlformats.org/officeDocument/2006/relationships/slide" Target="slides/slide24.xml"/><Relationship Id="rId22" Type="http://schemas.openxmlformats.org/officeDocument/2006/relationships/slide" Target="slides/slide25.xml"/><Relationship Id="rId23" Type="http://schemas.openxmlformats.org/officeDocument/2006/relationships/slide" Target="slides/slide27.xml"/><Relationship Id="rId24" Type="http://schemas.openxmlformats.org/officeDocument/2006/relationships/slide" Target="slides/slide28.xml"/><Relationship Id="rId25" Type="http://schemas.openxmlformats.org/officeDocument/2006/relationships/slide" Target="slides/slide30.xml"/><Relationship Id="rId26" Type="http://schemas.openxmlformats.org/officeDocument/2006/relationships/slide" Target="slides/slide31.xml"/><Relationship Id="rId27" Type="http://schemas.openxmlformats.org/officeDocument/2006/relationships/slide" Target="slides/slide33.xml"/><Relationship Id="rId28" Type="http://schemas.openxmlformats.org/officeDocument/2006/relationships/slide" Target="slides/slide34.xml"/><Relationship Id="rId29" Type="http://schemas.openxmlformats.org/officeDocument/2006/relationships/slide" Target="slides/slide36.xml"/><Relationship Id="rId30" Type="http://schemas.openxmlformats.org/officeDocument/2006/relationships/slide" Target="slides/slide37.xml"/><Relationship Id="rId31" Type="http://schemas.openxmlformats.org/officeDocument/2006/relationships/slide" Target="slides/slide39.xml"/><Relationship Id="rId32" Type="http://schemas.openxmlformats.org/officeDocument/2006/relationships/slide" Target="slides/slide40.xml"/><Relationship Id="rId33" Type="http://schemas.openxmlformats.org/officeDocument/2006/relationships/slide" Target="slides/slide42.xml"/><Relationship Id="rId34" Type="http://schemas.openxmlformats.org/officeDocument/2006/relationships/slide" Target="slides/slide43.xml"/><Relationship Id="rId35" Type="http://schemas.openxmlformats.org/officeDocument/2006/relationships/slide" Target="slides/slide47.xml"/><Relationship Id="rId36" Type="http://schemas.openxmlformats.org/officeDocument/2006/relationships/slide" Target="slides/slide48.xml"/><Relationship Id="rId37" Type="http://schemas.openxmlformats.org/officeDocument/2006/relationships/slide" Target="slides/slide50.xml"/><Relationship Id="rId38" Type="http://schemas.openxmlformats.org/officeDocument/2006/relationships/slide" Target="slides/slide51.xml"/><Relationship Id="rId39" Type="http://schemas.openxmlformats.org/officeDocument/2006/relationships/slide" Target="slides/slide53.xml"/><Relationship Id="rId40" Type="http://schemas.openxmlformats.org/officeDocument/2006/relationships/slide" Target="slides/slide54.xml"/><Relationship Id="rId41" Type="http://schemas.openxmlformats.org/officeDocument/2006/relationships/slide" Target="slides/slide56.xml"/><Relationship Id="rId42" Type="http://schemas.openxmlformats.org/officeDocument/2006/relationships/slide" Target="slides/slide57.xml"/><Relationship Id="rId43" Type="http://schemas.openxmlformats.org/officeDocument/2006/relationships/slide" Target="slides/slide59.xml"/><Relationship Id="rId44" Type="http://schemas.openxmlformats.org/officeDocument/2006/relationships/slide" Target="slides/slide60.xml"/><Relationship Id="rId45" Type="http://schemas.openxmlformats.org/officeDocument/2006/relationships/slide" Target="slides/slide62.xml"/><Relationship Id="rId46" Type="http://schemas.openxmlformats.org/officeDocument/2006/relationships/slide" Target="slides/slide63.xml"/><Relationship Id="rId47" Type="http://schemas.openxmlformats.org/officeDocument/2006/relationships/slide" Target="slides/slide65.xml"/><Relationship Id="rId48" Type="http://schemas.openxmlformats.org/officeDocument/2006/relationships/slide" Target="slides/slide66.xml"/><Relationship Id="rId49" Type="http://schemas.openxmlformats.org/officeDocument/2006/relationships/slide" Target="slides/slide68.xml"/><Relationship Id="rId50" Type="http://schemas.openxmlformats.org/officeDocument/2006/relationships/slide" Target="slides/slide69.xml"/><Relationship Id="rId51" Type="http://schemas.openxmlformats.org/officeDocument/2006/relationships/slide" Target="slides/slide71.xml"/><Relationship Id="rId52" Type="http://schemas.openxmlformats.org/officeDocument/2006/relationships/slide" Target="slides/slide72.xml"/><Relationship Id="rId53" Type="http://schemas.openxmlformats.org/officeDocument/2006/relationships/slide" Target="slides/slide74.xml"/><Relationship Id="rId54" Type="http://schemas.openxmlformats.org/officeDocument/2006/relationships/slide" Target="slides/slide75.xml"/><Relationship Id="rId55" Type="http://schemas.openxmlformats.org/officeDocument/2006/relationships/slide" Target="slides/slide77.xml"/><Relationship Id="rId56" Type="http://schemas.openxmlformats.org/officeDocument/2006/relationships/slide" Target="slides/slide78.xml"/><Relationship Id="rId57" Type="http://schemas.openxmlformats.org/officeDocument/2006/relationships/slide" Target="slides/slide80.xml"/><Relationship Id="rId58" Type="http://schemas.openxmlformats.org/officeDocument/2006/relationships/slide" Target="slides/slide81.xml"/><Relationship Id="rId59" Type="http://schemas.openxmlformats.org/officeDocument/2006/relationships/slide" Target="slides/slide83.xml"/><Relationship Id="rId60" Type="http://schemas.openxmlformats.org/officeDocument/2006/relationships/slide" Target="slides/slide84.xml"/><Relationship Id="rId61" Type="http://schemas.openxmlformats.org/officeDocument/2006/relationships/slide" Target="slides/slide86.xml"/><Relationship Id="rId62" Type="http://schemas.openxmlformats.org/officeDocument/2006/relationships/slide" Target="slides/slide87.xml"/><Relationship Id="rId63" Type="http://schemas.openxmlformats.org/officeDocument/2006/relationships/slide" Target="slides/slide91.xml"/><Relationship Id="rId64" Type="http://schemas.openxmlformats.org/officeDocument/2006/relationships/slide" Target="slides/slide92.xml"/><Relationship Id="rId65" Type="http://schemas.openxmlformats.org/officeDocument/2006/relationships/slide" Target="slides/slide94.xml"/><Relationship Id="rId66" Type="http://schemas.openxmlformats.org/officeDocument/2006/relationships/slide" Target="slides/slide95.xml"/><Relationship Id="rId67" Type="http://schemas.openxmlformats.org/officeDocument/2006/relationships/slide" Target="slides/slide97.xml"/><Relationship Id="rId68" Type="http://schemas.openxmlformats.org/officeDocument/2006/relationships/slide" Target="slides/slide98.xml"/><Relationship Id="rId69" Type="http://schemas.openxmlformats.org/officeDocument/2006/relationships/slide" Target="slides/slide100.xml"/><Relationship Id="rId70" Type="http://schemas.openxmlformats.org/officeDocument/2006/relationships/slide" Target="slides/slide101.xml"/><Relationship Id="rId71" Type="http://schemas.openxmlformats.org/officeDocument/2006/relationships/slide" Target="slides/slide103.xml"/><Relationship Id="rId72" Type="http://schemas.openxmlformats.org/officeDocument/2006/relationships/slide" Target="slides/slide104.xml"/><Relationship Id="rId73" Type="http://schemas.openxmlformats.org/officeDocument/2006/relationships/slide" Target="slides/slide106.xml"/><Relationship Id="rId74" Type="http://schemas.openxmlformats.org/officeDocument/2006/relationships/slide" Target="slides/slide107.xml"/><Relationship Id="rId75" Type="http://schemas.openxmlformats.org/officeDocument/2006/relationships/slide" Target="slides/slide109.xml"/><Relationship Id="rId76" Type="http://schemas.openxmlformats.org/officeDocument/2006/relationships/slide" Target="slides/slide110.xml"/><Relationship Id="rId77" Type="http://schemas.openxmlformats.org/officeDocument/2006/relationships/slide" Target="slides/slide112.xml"/><Relationship Id="rId78" Type="http://schemas.openxmlformats.org/officeDocument/2006/relationships/slide" Target="slides/slide113.xml"/><Relationship Id="rId79" Type="http://schemas.openxmlformats.org/officeDocument/2006/relationships/slide" Target="slides/slide115.xml"/><Relationship Id="rId80" Type="http://schemas.openxmlformats.org/officeDocument/2006/relationships/slide" Target="slides/slide116.xml"/><Relationship Id="rId81" Type="http://schemas.openxmlformats.org/officeDocument/2006/relationships/slide" Target="slides/slide118.xml"/><Relationship Id="rId82" Type="http://schemas.openxmlformats.org/officeDocument/2006/relationships/slide" Target="slides/slide119.xml"/><Relationship Id="rId83" Type="http://schemas.openxmlformats.org/officeDocument/2006/relationships/slide" Target="slides/slide121.xml"/><Relationship Id="rId84" Type="http://schemas.openxmlformats.org/officeDocument/2006/relationships/slide" Target="slides/slide122.xml"/><Relationship Id="rId85" Type="http://schemas.openxmlformats.org/officeDocument/2006/relationships/slide" Target="slides/slide124.xml"/><Relationship Id="rId86" Type="http://schemas.openxmlformats.org/officeDocument/2006/relationships/slide" Target="slides/slide125.xml"/><Relationship Id="rId87" Type="http://schemas.openxmlformats.org/officeDocument/2006/relationships/slide" Target="slides/slide127.xml"/><Relationship Id="rId88" Type="http://schemas.openxmlformats.org/officeDocument/2006/relationships/slide" Target="slides/slide128.xml"/><Relationship Id="rId89" Type="http://schemas.openxmlformats.org/officeDocument/2006/relationships/slide" Target="slides/slide130.xml"/><Relationship Id="rId90" Type="http://schemas.openxmlformats.org/officeDocument/2006/relationships/slide" Target="slides/slide131.xml"/><Relationship Id="rId91" Type="http://schemas.openxmlformats.org/officeDocument/2006/relationships/slide" Target="slides/slide135.xml"/><Relationship Id="rId92" Type="http://schemas.openxmlformats.org/officeDocument/2006/relationships/slide" Target="slides/slide136.xml"/><Relationship Id="rId93" Type="http://schemas.openxmlformats.org/officeDocument/2006/relationships/slide" Target="slides/slide138.xml"/><Relationship Id="rId94" Type="http://schemas.openxmlformats.org/officeDocument/2006/relationships/slide" Target="slides/slide139.xml"/><Relationship Id="rId95" Type="http://schemas.openxmlformats.org/officeDocument/2006/relationships/slide" Target="slides/slide141.xml"/><Relationship Id="rId96" Type="http://schemas.openxmlformats.org/officeDocument/2006/relationships/slide" Target="slides/slide142.xml"/><Relationship Id="rId97" Type="http://schemas.openxmlformats.org/officeDocument/2006/relationships/slide" Target="slides/slide144.xml"/><Relationship Id="rId98" Type="http://schemas.openxmlformats.org/officeDocument/2006/relationships/slide" Target="slides/slide145.xml"/><Relationship Id="rId99" Type="http://schemas.openxmlformats.org/officeDocument/2006/relationships/slide" Target="slides/slide147.xml"/><Relationship Id="rId100" Type="http://schemas.openxmlformats.org/officeDocument/2006/relationships/slide" Target="slides/slide148.xml"/><Relationship Id="rId101" Type="http://schemas.openxmlformats.org/officeDocument/2006/relationships/slide" Target="slides/slide150.xml"/><Relationship Id="rId102" Type="http://schemas.openxmlformats.org/officeDocument/2006/relationships/slide" Target="slides/slide151.xml"/><Relationship Id="rId103" Type="http://schemas.openxmlformats.org/officeDocument/2006/relationships/slide" Target="slides/slide153.xml"/><Relationship Id="rId104" Type="http://schemas.openxmlformats.org/officeDocument/2006/relationships/slide" Target="slides/slide154.xml"/><Relationship Id="rId105" Type="http://schemas.openxmlformats.org/officeDocument/2006/relationships/slide" Target="slides/slide156.xml"/><Relationship Id="rId106" Type="http://schemas.openxmlformats.org/officeDocument/2006/relationships/slide" Target="slides/slide157.xml"/><Relationship Id="rId107" Type="http://schemas.openxmlformats.org/officeDocument/2006/relationships/slide" Target="slides/slide159.xml"/><Relationship Id="rId108" Type="http://schemas.openxmlformats.org/officeDocument/2006/relationships/slide" Target="slides/slide160.xml"/><Relationship Id="rId109" Type="http://schemas.openxmlformats.org/officeDocument/2006/relationships/slide" Target="slides/slide162.xml"/><Relationship Id="rId110" Type="http://schemas.openxmlformats.org/officeDocument/2006/relationships/slide" Target="slides/slide163.xml"/><Relationship Id="rId111" Type="http://schemas.openxmlformats.org/officeDocument/2006/relationships/slide" Target="slides/slide165.xml"/><Relationship Id="rId112" Type="http://schemas.openxmlformats.org/officeDocument/2006/relationships/slide" Target="slides/slide166.xml"/><Relationship Id="rId113" Type="http://schemas.openxmlformats.org/officeDocument/2006/relationships/slide" Target="slides/slide168.xml"/><Relationship Id="rId114" Type="http://schemas.openxmlformats.org/officeDocument/2006/relationships/slide" Target="slides/slide169.xml"/><Relationship Id="rId115" Type="http://schemas.openxmlformats.org/officeDocument/2006/relationships/slide" Target="slides/slide171.xml"/><Relationship Id="rId116" Type="http://schemas.openxmlformats.org/officeDocument/2006/relationships/slide" Target="slides/slide172.xml"/><Relationship Id="rId117" Type="http://schemas.openxmlformats.org/officeDocument/2006/relationships/slide" Target="slides/slide174.xml"/><Relationship Id="rId118" Type="http://schemas.openxmlformats.org/officeDocument/2006/relationships/slide" Target="slides/slide175.xml"/><Relationship Id="rId119" Type="http://schemas.openxmlformats.org/officeDocument/2006/relationships/slide" Target="slides/slide179.xml"/><Relationship Id="rId120" Type="http://schemas.openxmlformats.org/officeDocument/2006/relationships/slide" Target="slides/slide180.xml"/><Relationship Id="rId121" Type="http://schemas.openxmlformats.org/officeDocument/2006/relationships/slide" Target="slides/slide182.xml"/><Relationship Id="rId122" Type="http://schemas.openxmlformats.org/officeDocument/2006/relationships/slide" Target="slides/slide183.xml"/><Relationship Id="rId123" Type="http://schemas.openxmlformats.org/officeDocument/2006/relationships/slide" Target="slides/slide185.xml"/><Relationship Id="rId124" Type="http://schemas.openxmlformats.org/officeDocument/2006/relationships/slide" Target="slides/slide186.xml"/><Relationship Id="rId125" Type="http://schemas.openxmlformats.org/officeDocument/2006/relationships/slide" Target="slides/slide188.xml"/><Relationship Id="rId126" Type="http://schemas.openxmlformats.org/officeDocument/2006/relationships/slide" Target="slides/slide189.xml"/><Relationship Id="rId127" Type="http://schemas.openxmlformats.org/officeDocument/2006/relationships/slide" Target="slides/slide191.xml"/><Relationship Id="rId128" Type="http://schemas.openxmlformats.org/officeDocument/2006/relationships/slide" Target="slides/slide192.xml"/><Relationship Id="rId129" Type="http://schemas.openxmlformats.org/officeDocument/2006/relationships/slide" Target="slides/slide194.xml"/><Relationship Id="rId130" Type="http://schemas.openxmlformats.org/officeDocument/2006/relationships/slide" Target="slides/slide195.xml"/><Relationship Id="rId131" Type="http://schemas.openxmlformats.org/officeDocument/2006/relationships/slide" Target="slides/slide197.xml"/><Relationship Id="rId132" Type="http://schemas.openxmlformats.org/officeDocument/2006/relationships/slide" Target="slides/slide198.xml"/><Relationship Id="rId133" Type="http://schemas.openxmlformats.org/officeDocument/2006/relationships/slide" Target="slides/slide200.xml"/><Relationship Id="rId134" Type="http://schemas.openxmlformats.org/officeDocument/2006/relationships/slide" Target="slides/slide201.xml"/><Relationship Id="rId135" Type="http://schemas.openxmlformats.org/officeDocument/2006/relationships/slide" Target="slides/slide203.xml"/><Relationship Id="rId136" Type="http://schemas.openxmlformats.org/officeDocument/2006/relationships/slide" Target="slides/slide204.xml"/><Relationship Id="rId137" Type="http://schemas.openxmlformats.org/officeDocument/2006/relationships/slide" Target="slides/slide206.xml"/><Relationship Id="rId138" Type="http://schemas.openxmlformats.org/officeDocument/2006/relationships/slide" Target="slides/slide207.xml"/><Relationship Id="rId139" Type="http://schemas.openxmlformats.org/officeDocument/2006/relationships/slide" Target="slides/slide209.xml"/><Relationship Id="rId140" Type="http://schemas.openxmlformats.org/officeDocument/2006/relationships/slide" Target="slides/slide210.xml"/><Relationship Id="rId141" Type="http://schemas.openxmlformats.org/officeDocument/2006/relationships/slide" Target="slides/slide212.xml"/><Relationship Id="rId142" Type="http://schemas.openxmlformats.org/officeDocument/2006/relationships/slide" Target="slides/slide213.xml"/><Relationship Id="rId143" Type="http://schemas.openxmlformats.org/officeDocument/2006/relationships/slide" Target="slides/slide215.xml"/><Relationship Id="rId144" Type="http://schemas.openxmlformats.org/officeDocument/2006/relationships/slide" Target="slides/slide216.xml"/><Relationship Id="rId145" Type="http://schemas.openxmlformats.org/officeDocument/2006/relationships/slide" Target="slides/slide218.xml"/><Relationship Id="rId146" Type="http://schemas.openxmlformats.org/officeDocument/2006/relationships/slide" Target="slides/slide219.xml"/><Relationship Id="rId147" Type="http://schemas.openxmlformats.org/officeDocument/2006/relationships/slide" Target="slides/slide223.xml"/><Relationship Id="rId148" Type="http://schemas.openxmlformats.org/officeDocument/2006/relationships/slide" Target="slides/slide224.xml"/><Relationship Id="rId149" Type="http://schemas.openxmlformats.org/officeDocument/2006/relationships/slide" Target="slides/slide226.xml"/><Relationship Id="rId150" Type="http://schemas.openxmlformats.org/officeDocument/2006/relationships/slide" Target="slides/slide227.xml"/><Relationship Id="rId151" Type="http://schemas.openxmlformats.org/officeDocument/2006/relationships/slide" Target="slides/slide229.xml"/><Relationship Id="rId152" Type="http://schemas.openxmlformats.org/officeDocument/2006/relationships/slide" Target="slides/slide230.xml"/><Relationship Id="rId153" Type="http://schemas.openxmlformats.org/officeDocument/2006/relationships/slide" Target="slides/slide232.xml"/><Relationship Id="rId154" Type="http://schemas.openxmlformats.org/officeDocument/2006/relationships/slide" Target="slides/slide233.xml"/><Relationship Id="rId155" Type="http://schemas.openxmlformats.org/officeDocument/2006/relationships/slide" Target="slides/slide235.xml"/><Relationship Id="rId156" Type="http://schemas.openxmlformats.org/officeDocument/2006/relationships/slide" Target="slides/slide236.xml"/><Relationship Id="rId157" Type="http://schemas.openxmlformats.org/officeDocument/2006/relationships/slide" Target="slides/slide238.xml"/><Relationship Id="rId158" Type="http://schemas.openxmlformats.org/officeDocument/2006/relationships/slide" Target="slides/slide239.xml"/><Relationship Id="rId159" Type="http://schemas.openxmlformats.org/officeDocument/2006/relationships/slide" Target="slides/slide241.xml"/><Relationship Id="rId160" Type="http://schemas.openxmlformats.org/officeDocument/2006/relationships/slide" Target="slides/slide242.xml"/><Relationship Id="rId161" Type="http://schemas.openxmlformats.org/officeDocument/2006/relationships/slide" Target="slides/slide244.xml"/><Relationship Id="rId162" Type="http://schemas.openxmlformats.org/officeDocument/2006/relationships/slide" Target="slides/slide245.xml"/><Relationship Id="rId163" Type="http://schemas.openxmlformats.org/officeDocument/2006/relationships/slide" Target="slides/slide247.xml"/><Relationship Id="rId164" Type="http://schemas.openxmlformats.org/officeDocument/2006/relationships/slide" Target="slides/slide248.xml"/><Relationship Id="rId165" Type="http://schemas.openxmlformats.org/officeDocument/2006/relationships/slide" Target="slides/slide250.xml"/><Relationship Id="rId166" Type="http://schemas.openxmlformats.org/officeDocument/2006/relationships/slide" Target="slides/slide251.xml"/><Relationship Id="rId167" Type="http://schemas.openxmlformats.org/officeDocument/2006/relationships/slide" Target="slides/slide253.xml"/><Relationship Id="rId168" Type="http://schemas.openxmlformats.org/officeDocument/2006/relationships/slide" Target="slides/slide254.xml"/><Relationship Id="rId169" Type="http://schemas.openxmlformats.org/officeDocument/2006/relationships/slide" Target="slides/slide256.xml"/><Relationship Id="rId170" Type="http://schemas.openxmlformats.org/officeDocument/2006/relationships/slide" Target="slides/slide257.xml"/><Relationship Id="rId171" Type="http://schemas.openxmlformats.org/officeDocument/2006/relationships/slide" Target="slides/slide259.xml"/><Relationship Id="rId172" Type="http://schemas.openxmlformats.org/officeDocument/2006/relationships/slide" Target="slides/slide260.xml"/><Relationship Id="rId173" Type="http://schemas.openxmlformats.org/officeDocument/2006/relationships/slide" Target="slides/slide262.xml"/><Relationship Id="rId174" Type="http://schemas.openxmlformats.org/officeDocument/2006/relationships/slide" Target="slides/slide263.xml"/><Relationship Id="rId175" Type="http://schemas.openxmlformats.org/officeDocument/2006/relationships/slide" Target="slides/slide267.xml"/><Relationship Id="rId176" Type="http://schemas.openxmlformats.org/officeDocument/2006/relationships/slide" Target="slides/slide268.xml"/><Relationship Id="rId177" Type="http://schemas.openxmlformats.org/officeDocument/2006/relationships/slide" Target="slides/slide270.xml"/><Relationship Id="rId178" Type="http://schemas.openxmlformats.org/officeDocument/2006/relationships/slide" Target="slides/slide271.xml"/><Relationship Id="rId179" Type="http://schemas.openxmlformats.org/officeDocument/2006/relationships/slide" Target="slides/slide273.xml"/><Relationship Id="rId180" Type="http://schemas.openxmlformats.org/officeDocument/2006/relationships/slide" Target="slides/slide274.xml"/><Relationship Id="rId181" Type="http://schemas.openxmlformats.org/officeDocument/2006/relationships/slide" Target="slides/slide276.xml"/><Relationship Id="rId182" Type="http://schemas.openxmlformats.org/officeDocument/2006/relationships/slide" Target="slides/slide277.xml"/><Relationship Id="rId183" Type="http://schemas.openxmlformats.org/officeDocument/2006/relationships/slide" Target="slides/slide279.xml"/><Relationship Id="rId184" Type="http://schemas.openxmlformats.org/officeDocument/2006/relationships/slide" Target="slides/slide280.xml"/><Relationship Id="rId185" Type="http://schemas.openxmlformats.org/officeDocument/2006/relationships/slide" Target="slides/slide282.xml"/><Relationship Id="rId186" Type="http://schemas.openxmlformats.org/officeDocument/2006/relationships/slide" Target="slides/slide283.xml"/><Relationship Id="rId187" Type="http://schemas.openxmlformats.org/officeDocument/2006/relationships/slide" Target="slides/slide285.xml"/><Relationship Id="rId188" Type="http://schemas.openxmlformats.org/officeDocument/2006/relationships/slide" Target="slides/slide286.xml"/><Relationship Id="rId189" Type="http://schemas.openxmlformats.org/officeDocument/2006/relationships/slide" Target="slides/slide288.xml"/><Relationship Id="rId190" Type="http://schemas.openxmlformats.org/officeDocument/2006/relationships/slide" Target="slides/slide289.xml"/><Relationship Id="rId191" Type="http://schemas.openxmlformats.org/officeDocument/2006/relationships/slide" Target="slides/slide291.xml"/><Relationship Id="rId192" Type="http://schemas.openxmlformats.org/officeDocument/2006/relationships/slide" Target="slides/slide292.xml"/><Relationship Id="rId193" Type="http://schemas.openxmlformats.org/officeDocument/2006/relationships/slide" Target="slides/slide294.xml"/><Relationship Id="rId194" Type="http://schemas.openxmlformats.org/officeDocument/2006/relationships/slide" Target="slides/slide295.xml"/><Relationship Id="rId195" Type="http://schemas.openxmlformats.org/officeDocument/2006/relationships/slide" Target="slides/slide297.xml"/><Relationship Id="rId196" Type="http://schemas.openxmlformats.org/officeDocument/2006/relationships/slide" Target="slides/slide298.xml"/><Relationship Id="rId197" Type="http://schemas.openxmlformats.org/officeDocument/2006/relationships/slide" Target="slides/slide300.xml"/><Relationship Id="rId198" Type="http://schemas.openxmlformats.org/officeDocument/2006/relationships/slide" Target="slides/slide301.xml"/><Relationship Id="rId199" Type="http://schemas.openxmlformats.org/officeDocument/2006/relationships/slide" Target="slides/slide303.xml"/><Relationship Id="rId200" Type="http://schemas.openxmlformats.org/officeDocument/2006/relationships/slide" Target="slides/slide304.xml"/><Relationship Id="rId201" Type="http://schemas.openxmlformats.org/officeDocument/2006/relationships/slide" Target="slides/slide306.xml"/><Relationship Id="rId202" Type="http://schemas.openxmlformats.org/officeDocument/2006/relationships/slide" Target="slides/slide307.xml"/><Relationship Id="rId203" Type="http://schemas.openxmlformats.org/officeDocument/2006/relationships/slide" Target="slides/slide311.xml"/><Relationship Id="rId204" Type="http://schemas.openxmlformats.org/officeDocument/2006/relationships/slide" Target="slides/slide312.xml"/><Relationship Id="rId205" Type="http://schemas.openxmlformats.org/officeDocument/2006/relationships/slide" Target="slides/slide314.xml"/><Relationship Id="rId206" Type="http://schemas.openxmlformats.org/officeDocument/2006/relationships/slide" Target="slides/slide315.xml"/><Relationship Id="rId207" Type="http://schemas.openxmlformats.org/officeDocument/2006/relationships/slide" Target="slides/slide317.xml"/><Relationship Id="rId208" Type="http://schemas.openxmlformats.org/officeDocument/2006/relationships/slide" Target="slides/slide318.xml"/><Relationship Id="rId209" Type="http://schemas.openxmlformats.org/officeDocument/2006/relationships/slide" Target="slides/slide320.xml"/><Relationship Id="rId210" Type="http://schemas.openxmlformats.org/officeDocument/2006/relationships/slide" Target="slides/slide321.xml"/><Relationship Id="rId211" Type="http://schemas.openxmlformats.org/officeDocument/2006/relationships/slide" Target="slides/slide323.xml"/><Relationship Id="rId212" Type="http://schemas.openxmlformats.org/officeDocument/2006/relationships/slide" Target="slides/slide324.xml"/><Relationship Id="rId213" Type="http://schemas.openxmlformats.org/officeDocument/2006/relationships/slide" Target="slides/slide326.xml"/><Relationship Id="rId214" Type="http://schemas.openxmlformats.org/officeDocument/2006/relationships/slide" Target="slides/slide327.xml"/><Relationship Id="rId215" Type="http://schemas.openxmlformats.org/officeDocument/2006/relationships/slide" Target="slides/slide329.xml"/><Relationship Id="rId216" Type="http://schemas.openxmlformats.org/officeDocument/2006/relationships/slide" Target="slides/slide330.xml"/><Relationship Id="rId217" Type="http://schemas.openxmlformats.org/officeDocument/2006/relationships/slide" Target="slides/slide332.xml"/><Relationship Id="rId218" Type="http://schemas.openxmlformats.org/officeDocument/2006/relationships/slide" Target="slides/slide333.xml"/><Relationship Id="rId219" Type="http://schemas.openxmlformats.org/officeDocument/2006/relationships/slide" Target="slides/slide335.xml"/><Relationship Id="rId220" Type="http://schemas.openxmlformats.org/officeDocument/2006/relationships/slide" Target="slides/slide336.xml"/><Relationship Id="rId221" Type="http://schemas.openxmlformats.org/officeDocument/2006/relationships/slide" Target="slides/slide338.xml"/><Relationship Id="rId222" Type="http://schemas.openxmlformats.org/officeDocument/2006/relationships/slide" Target="slides/slide339.xml"/><Relationship Id="rId223" Type="http://schemas.openxmlformats.org/officeDocument/2006/relationships/slide" Target="slides/slide341.xml"/><Relationship Id="rId224" Type="http://schemas.openxmlformats.org/officeDocument/2006/relationships/slide" Target="slides/slide342.xml"/><Relationship Id="rId225" Type="http://schemas.openxmlformats.org/officeDocument/2006/relationships/slide" Target="slides/slide344.xml"/><Relationship Id="rId226" Type="http://schemas.openxmlformats.org/officeDocument/2006/relationships/slide" Target="slides/slide345.xml"/><Relationship Id="rId227" Type="http://schemas.openxmlformats.org/officeDocument/2006/relationships/slide" Target="slides/slide347.xml"/><Relationship Id="rId228" Type="http://schemas.openxmlformats.org/officeDocument/2006/relationships/slide" Target="slides/slide348.xml"/><Relationship Id="rId229" Type="http://schemas.openxmlformats.org/officeDocument/2006/relationships/slide" Target="slides/slide350.xml"/><Relationship Id="rId230" Type="http://schemas.openxmlformats.org/officeDocument/2006/relationships/slide" Target="slides/slide351.xml"/><Relationship Id="rId231" Type="http://schemas.openxmlformats.org/officeDocument/2006/relationships/slide" Target="slides/slide355.xml"/><Relationship Id="rId232" Type="http://schemas.openxmlformats.org/officeDocument/2006/relationships/slide" Target="slides/slide356.xml"/><Relationship Id="rId233" Type="http://schemas.openxmlformats.org/officeDocument/2006/relationships/slide" Target="slides/slide358.xml"/><Relationship Id="rId234" Type="http://schemas.openxmlformats.org/officeDocument/2006/relationships/slide" Target="slides/slide359.xml"/><Relationship Id="rId235" Type="http://schemas.openxmlformats.org/officeDocument/2006/relationships/slide" Target="slides/slide361.xml"/><Relationship Id="rId236" Type="http://schemas.openxmlformats.org/officeDocument/2006/relationships/slide" Target="slides/slide362.xml"/><Relationship Id="rId237" Type="http://schemas.openxmlformats.org/officeDocument/2006/relationships/slide" Target="slides/slide364.xml"/><Relationship Id="rId238" Type="http://schemas.openxmlformats.org/officeDocument/2006/relationships/slide" Target="slides/slide365.xml"/><Relationship Id="rId239" Type="http://schemas.openxmlformats.org/officeDocument/2006/relationships/slide" Target="slides/slide367.xml"/><Relationship Id="rId240" Type="http://schemas.openxmlformats.org/officeDocument/2006/relationships/slide" Target="slides/slide368.xml"/><Relationship Id="rId241" Type="http://schemas.openxmlformats.org/officeDocument/2006/relationships/slide" Target="slides/slide370.xml"/><Relationship Id="rId242" Type="http://schemas.openxmlformats.org/officeDocument/2006/relationships/slide" Target="slides/slide371.xml"/><Relationship Id="rId243" Type="http://schemas.openxmlformats.org/officeDocument/2006/relationships/slide" Target="slides/slide373.xml"/><Relationship Id="rId244" Type="http://schemas.openxmlformats.org/officeDocument/2006/relationships/slide" Target="slides/slide374.xml"/><Relationship Id="rId245" Type="http://schemas.openxmlformats.org/officeDocument/2006/relationships/slide" Target="slides/slide376.xml"/><Relationship Id="rId246" Type="http://schemas.openxmlformats.org/officeDocument/2006/relationships/slide" Target="slides/slide377.xml"/><Relationship Id="rId247" Type="http://schemas.openxmlformats.org/officeDocument/2006/relationships/slide" Target="slides/slide379.xml"/><Relationship Id="rId248" Type="http://schemas.openxmlformats.org/officeDocument/2006/relationships/slide" Target="slides/slide380.xml"/><Relationship Id="rId249" Type="http://schemas.openxmlformats.org/officeDocument/2006/relationships/slide" Target="slides/slide382.xml"/><Relationship Id="rId250" Type="http://schemas.openxmlformats.org/officeDocument/2006/relationships/slide" Target="slides/slide383.xml"/><Relationship Id="rId251" Type="http://schemas.openxmlformats.org/officeDocument/2006/relationships/slide" Target="slides/slide385.xml"/><Relationship Id="rId252" Type="http://schemas.openxmlformats.org/officeDocument/2006/relationships/slide" Target="slides/slide386.xml"/><Relationship Id="rId253" Type="http://schemas.openxmlformats.org/officeDocument/2006/relationships/slide" Target="slides/slide388.xml"/><Relationship Id="rId254" Type="http://schemas.openxmlformats.org/officeDocument/2006/relationships/slide" Target="slides/slide389.xml"/><Relationship Id="rId255" Type="http://schemas.openxmlformats.org/officeDocument/2006/relationships/slide" Target="slides/slide391.xml"/><Relationship Id="rId256" Type="http://schemas.openxmlformats.org/officeDocument/2006/relationships/slide" Target="slides/slide392.xml"/><Relationship Id="rId257" Type="http://schemas.openxmlformats.org/officeDocument/2006/relationships/slide" Target="slides/slide394.xml"/><Relationship Id="rId258" Type="http://schemas.openxmlformats.org/officeDocument/2006/relationships/slide" Target="slides/slide395.xml"/><Relationship Id="rId259" Type="http://schemas.openxmlformats.org/officeDocument/2006/relationships/slide" Target="slides/slide399.xml"/><Relationship Id="rId260" Type="http://schemas.openxmlformats.org/officeDocument/2006/relationships/slide" Target="slides/slide400.xml"/><Relationship Id="rId261" Type="http://schemas.openxmlformats.org/officeDocument/2006/relationships/slide" Target="slides/slide402.xml"/><Relationship Id="rId262" Type="http://schemas.openxmlformats.org/officeDocument/2006/relationships/slide" Target="slides/slide403.xml"/><Relationship Id="rId263" Type="http://schemas.openxmlformats.org/officeDocument/2006/relationships/slide" Target="slides/slide405.xml"/><Relationship Id="rId264" Type="http://schemas.openxmlformats.org/officeDocument/2006/relationships/slide" Target="slides/slide406.xml"/><Relationship Id="rId265" Type="http://schemas.openxmlformats.org/officeDocument/2006/relationships/slide" Target="slides/slide408.xml"/><Relationship Id="rId266" Type="http://schemas.openxmlformats.org/officeDocument/2006/relationships/slide" Target="slides/slide409.xml"/><Relationship Id="rId267" Type="http://schemas.openxmlformats.org/officeDocument/2006/relationships/slide" Target="slides/slide411.xml"/><Relationship Id="rId268" Type="http://schemas.openxmlformats.org/officeDocument/2006/relationships/slide" Target="slides/slide412.xml"/><Relationship Id="rId269" Type="http://schemas.openxmlformats.org/officeDocument/2006/relationships/slide" Target="slides/slide414.xml"/><Relationship Id="rId270" Type="http://schemas.openxmlformats.org/officeDocument/2006/relationships/slide" Target="slides/slide415.xml"/><Relationship Id="rId271" Type="http://schemas.openxmlformats.org/officeDocument/2006/relationships/slide" Target="slides/slide417.xml"/><Relationship Id="rId272" Type="http://schemas.openxmlformats.org/officeDocument/2006/relationships/slide" Target="slides/slide418.xml"/><Relationship Id="rId273" Type="http://schemas.openxmlformats.org/officeDocument/2006/relationships/slide" Target="slides/slide420.xml"/><Relationship Id="rId274" Type="http://schemas.openxmlformats.org/officeDocument/2006/relationships/slide" Target="slides/slide421.xml"/><Relationship Id="rId275" Type="http://schemas.openxmlformats.org/officeDocument/2006/relationships/slide" Target="slides/slide423.xml"/><Relationship Id="rId276" Type="http://schemas.openxmlformats.org/officeDocument/2006/relationships/slide" Target="slides/slide424.xml"/><Relationship Id="rId277" Type="http://schemas.openxmlformats.org/officeDocument/2006/relationships/slide" Target="slides/slide426.xml"/><Relationship Id="rId278" Type="http://schemas.openxmlformats.org/officeDocument/2006/relationships/slide" Target="slides/slide427.xml"/><Relationship Id="rId279" Type="http://schemas.openxmlformats.org/officeDocument/2006/relationships/slide" Target="slides/slide429.xml"/><Relationship Id="rId280" Type="http://schemas.openxmlformats.org/officeDocument/2006/relationships/slide" Target="slides/slide430.xml"/><Relationship Id="rId281" Type="http://schemas.openxmlformats.org/officeDocument/2006/relationships/slide" Target="slides/slide432.xml"/><Relationship Id="rId282" Type="http://schemas.openxmlformats.org/officeDocument/2006/relationships/slide" Target="slides/slide433.xml"/><Relationship Id="rId283" Type="http://schemas.openxmlformats.org/officeDocument/2006/relationships/slide" Target="slides/slide435.xml"/><Relationship Id="rId284" Type="http://schemas.openxmlformats.org/officeDocument/2006/relationships/slide" Target="slides/slide436.xml"/><Relationship Id="rId285" Type="http://schemas.openxmlformats.org/officeDocument/2006/relationships/slide" Target="slides/slide438.xml"/><Relationship Id="rId286" Type="http://schemas.openxmlformats.org/officeDocument/2006/relationships/slide" Target="slides/slide439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3)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8,0503108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0,0175*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4)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4)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0,3900551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0,5460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5)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5)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0,3900551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0,5460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6)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6)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0,3900551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0,5460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7)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7)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0,3900551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0,5460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8)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8)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1,0465097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0,3309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9)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9)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1,0465097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0,3309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10)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10)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1,0465097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0,3309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4)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11)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11)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1,0465097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0,3309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12)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12)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1,0465097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0,3309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13)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13)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1,9211043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0,1972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4)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10,799452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14)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3359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14)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2,2110067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0,1688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2021,7939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2)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2)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75,125327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3)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3)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75,125327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4)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4)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75,125327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5)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5)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75,125327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5)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6)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6)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80,456654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7)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7)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64,050704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0,0038*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8)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8)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19,903417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9)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5)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10,799452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0457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9)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3,0793067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0,1132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10)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10)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8,1768561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0,0204*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11)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11)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8,1509631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0,0204*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12)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12)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13,755838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0,0047*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13)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13)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11,808649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0,0079*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14)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04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Strain=Gre &gt; Modèle mixte linéaire généralisé pour Moyenne(Mortality, 14) Strain=Gre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13,458847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0,0059*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6)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65,303205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2)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2)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128,95309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3)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3)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119,60623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0,0284*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4)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4)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58,431608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6)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10,701876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5)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5)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58,431608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6)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6)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6,4696782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0,0356*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7)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7)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6,4431618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0,0352*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8)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8)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10,674234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0,0108*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9)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9)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8,5036187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0,0183*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10)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10)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7,7017895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0,0223*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11)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7)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11)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7,378472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0,0243*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12)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12)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10,152403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0,0113*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13)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13)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9,1177188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0,0145*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14)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Strain=Inv1 &gt; Modèle mixte linéaire généralisé pour Moyenne(Mortality, 14) Strain=Inv1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12,124985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0,0070*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7)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10,701876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10,66025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0,0067*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2)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2)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10,662398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0,0067*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3)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3)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10,700712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0,0067*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4)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4)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10,625269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0,0070*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5)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5)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10,625269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0,0070*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6)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6)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10,53485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0,0072*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8)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7)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7)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9,4146393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0,0136*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8)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8)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9,4146393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0,0136*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9)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228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9)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17,437363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8)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4,9610487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0,0513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10)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10)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12,716391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0,0059*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11)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11)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18,356757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12)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12)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0,31952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0,5789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13)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13)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0,31952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0,5789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14)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3875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Strain=Inv2 &gt; Modèle mixte linéaire généralisé pour Moyenne(Mortality, 14) Strain=Inv2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17,068264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0,0042*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55,630253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9)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2)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2)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96,288657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3)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3)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6,9882559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0,0262*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4)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4)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7,2682235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0,0241*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5)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9)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3,4989966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0,0959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5)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7,2682235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0,0241*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6)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6)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13,26616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0,0040*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7)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8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7)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18,624346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0,0012*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8)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8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8)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16,895111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9)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8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9)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17,711931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10)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8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10)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16,966061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0,0035*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11)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8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11)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19,400438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10)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12)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12)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19,913722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13)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13)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19,913722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0,0023*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14)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Strain=Ita1 &gt; Modèle mixte linéaire généralisé pour Moyenne(Mortality, 14) Strain=Ita1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20,072468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0,0026*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10)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8,4164909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0,0209*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213,21449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2)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1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2)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99,234127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3)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0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3)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181,54921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4)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4)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113,08186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5)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0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5)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113,08186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6)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6)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0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113,08186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7)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11)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7)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181,54921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8)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8)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118,29467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9)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4832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9)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3,3472389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0,0839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10)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10)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3,3472389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0,0839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11)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7,6533216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0,0262*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11)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11)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6,6238509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0,0251*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12)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12)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3,7162602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0,0851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13)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13)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7,2919706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0,0230*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14)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6419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Strain=Ita2 &gt; Modèle mixte linéaire généralisé pour Moyenne(Mortality, 14) Strain=Ita2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22,265754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0,0005*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4,6287289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0,0556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2)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2)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3,2914676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0,1061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12)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3)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3)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1,171205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0,3079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4)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4)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1,171205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0,3079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5)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5)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1,171205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0,3079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12)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7,7662866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0,0239*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6)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6)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0,5820324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0,4682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7)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7)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0,5820324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0,4682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8)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8)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0,5820324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0,4682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9)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5166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9)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0,6840269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0,4330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10)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10)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0,7736162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0,4050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11)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11)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1,4497912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0,2623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12)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12)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2,5522123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0,1483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13)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13)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13)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3,9124084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0,0830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14)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6752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Strain=Tur &gt; Modèle mixte linéaire généralisé pour Moyenne(Mortality, 14) Strain=Tur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3,9124084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0,0830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4,6368799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0,0557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13)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8,2910998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0,0245*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92,657524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2)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2)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3,5725846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0,1897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3)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3)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2,1352704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0,1612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4)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4)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2,0107425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0,1733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5)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5)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2,0107425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0,1733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6)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6)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2,0433721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0,1700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7)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7)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2,2381533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0,1520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14)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8)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8)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2,5946416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0,1246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9)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83650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9)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2,890143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0,1063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10)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10)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2,890143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0,1063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11)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951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14)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8,2910998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0,0245*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11)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2,890143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0,1063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12)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12)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3,0741029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0,0966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13)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13)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7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7,6784116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0,0214*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14)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95237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Strain=Wor &gt; Modèle mixte linéaire généralisé pour Moyenne(Mortality, 14) Strain=Wor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8,0237697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0,0194*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6,7077083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0,0334*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2)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2)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7,9912681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0,0431*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3)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3)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13,680045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0,0169*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4)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4)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0,215423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0,6529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5)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5)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2)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5)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9,8316914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0,0192*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6)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6)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6)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8,8489433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0,0239*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7)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7)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7)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11,532599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0,0114*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8)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8)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8)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9,0845806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0,0255*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2)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8,2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5,9309221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0,0402*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9)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9)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7153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9)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11,539786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0,0192*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10)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10)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10)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16,94914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0,0145*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11)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11)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428622" y="1244600"/>
          <a:ext cx="11563356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05822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4,8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14,4132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0,0136*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12)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12)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5,6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10,590236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0,0194*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13)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13)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9,3429649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0,0214*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14)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4929306"/>
                <a:gridCol w="466681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14)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78739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Strain=Esp &gt; Modèle mixte linéaire généralisé pour Moyenne(Mortality, 14) Strain=Esp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6,5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7,2095727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>
                          <a:solidFill>
                            <a:srgbClr val="f03246"/>
                          </a:solidFill>
                        </a:rPr>
                        <a:t>0,0338*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50365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Strain=All &gt; Modèle mixte linéaire généralisé pour Moyenne(Mortality, 3) Strain=All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1)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1)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18,0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0,0989842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0,7567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2)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2)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2)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0,3519109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0,5661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3)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Résumé du modèle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0" bandRow="1">
                <a:tableStyleId>{5C22544A-7EE6-4342-B048-85BDC9FD1C3A}</a:tableStyleId>
              </a:tblPr>
              <a:tblGrid>
                <a:gridCol w="5047755"/>
                <a:gridCol w="4548362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Réponse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Moyenne(Mortality, 3)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Distribution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Poisson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Moyenne Lien du modèle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Logarithme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1061773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&gt; Ajuster le groupe Strain=Fra &gt; Modèle mixte linéaire généralisé pour Moyenne(Mortality, 3) Strain=Fra &gt; Poisson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391687" y="1244600"/>
          <a:ext cx="11637225" cy="67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6237"/>
                <a:gridCol w="2279563"/>
                <a:gridCol w="3125515"/>
                <a:gridCol w="3331404"/>
                <a:gridCol w="1132099"/>
                <a:gridCol w="972405"/>
              </a:tblGrid>
              <a:tr h="0">
                <a:tc>
                  <a:txBody>
                    <a:bodyPr/>
                    <a:lstStyle/>
                    <a:p>
                      <a:r>
                        <a:rPr sz="1600" dirty="0" smtClean="0" b="1"/>
                        <a:t>Source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Nombre de coefficients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numérateur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Degrés de liberté du dénominateur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Rapport F</a:t>
                      </a:r>
                      <a:endParaRPr sz="1600"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 b="1"/>
                        <a:t>Prob. &gt; F</a:t>
                      </a:r>
                      <a:endParaRPr sz="1600"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sz="1600" dirty="0" smtClean="0"/>
                        <a:t>Trt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10,1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0,3519109</a:t>
                      </a:r>
                      <a:endParaRPr sz="1600"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sz="1600" dirty="0" smtClean="0"/>
                        <a:t>0,5661</a:t>
                      </a:r>
                      <a:endParaRPr sz="1600"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