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8.xml"/><Relationship Id="rId18" Type="http://schemas.openxmlformats.org/officeDocument/2006/relationships/slide" Target="slides/slide19.xml"/><Relationship Id="rId19" Type="http://schemas.openxmlformats.org/officeDocument/2006/relationships/slide" Target="slides/slide21.xml"/><Relationship Id="rId20" Type="http://schemas.openxmlformats.org/officeDocument/2006/relationships/slide" Target="slides/slide22.xml"/><Relationship Id="rId21" Type="http://schemas.openxmlformats.org/officeDocument/2006/relationships/slide" Target="slides/slide24.xml"/><Relationship Id="rId22" Type="http://schemas.openxmlformats.org/officeDocument/2006/relationships/slide" Target="slides/slide25.xml"/><Relationship Id="rId23" Type="http://schemas.openxmlformats.org/officeDocument/2006/relationships/slide" Target="slides/slide27.xml"/><Relationship Id="rId24" Type="http://schemas.openxmlformats.org/officeDocument/2006/relationships/slide" Target="slides/slide28.xml"/><Relationship Id="rId25" Type="http://schemas.openxmlformats.org/officeDocument/2006/relationships/slide" Target="slides/slide30.xml"/><Relationship Id="rId26" Type="http://schemas.openxmlformats.org/officeDocument/2006/relationships/slide" Target="slides/slide31.xml"/><Relationship Id="rId27" Type="http://schemas.openxmlformats.org/officeDocument/2006/relationships/slide" Target="slides/slide33.xml"/><Relationship Id="rId28" Type="http://schemas.openxmlformats.org/officeDocument/2006/relationships/slide" Target="slides/slide34.xml"/><Relationship Id="rId29" Type="http://schemas.openxmlformats.org/officeDocument/2006/relationships/slide" Target="slides/slide36.xml"/><Relationship Id="rId30" Type="http://schemas.openxmlformats.org/officeDocument/2006/relationships/slide" Target="slides/slide37.xml"/><Relationship Id="rId31" Type="http://schemas.openxmlformats.org/officeDocument/2006/relationships/slide" Target="slides/slide39.xml"/><Relationship Id="rId32" Type="http://schemas.openxmlformats.org/officeDocument/2006/relationships/slide" Target="slides/slide40.xml"/><Relationship Id="rId33" Type="http://schemas.openxmlformats.org/officeDocument/2006/relationships/slide" Target="slides/slide42.xml"/><Relationship Id="rId34" Type="http://schemas.openxmlformats.org/officeDocument/2006/relationships/slide" Target="slides/slide43.xml"/><Relationship Id="rId35" Type="http://schemas.openxmlformats.org/officeDocument/2006/relationships/slide" Target="slides/slide47.xml"/><Relationship Id="rId36" Type="http://schemas.openxmlformats.org/officeDocument/2006/relationships/slide" Target="slides/slide48.xml"/><Relationship Id="rId37" Type="http://schemas.openxmlformats.org/officeDocument/2006/relationships/slide" Target="slides/slide50.xml"/><Relationship Id="rId38" Type="http://schemas.openxmlformats.org/officeDocument/2006/relationships/slide" Target="slides/slide51.xml"/><Relationship Id="rId39" Type="http://schemas.openxmlformats.org/officeDocument/2006/relationships/slide" Target="slides/slide53.xml"/><Relationship Id="rId40" Type="http://schemas.openxmlformats.org/officeDocument/2006/relationships/slide" Target="slides/slide54.xml"/><Relationship Id="rId41" Type="http://schemas.openxmlformats.org/officeDocument/2006/relationships/slide" Target="slides/slide56.xml"/><Relationship Id="rId42" Type="http://schemas.openxmlformats.org/officeDocument/2006/relationships/slide" Target="slides/slide57.xml"/><Relationship Id="rId43" Type="http://schemas.openxmlformats.org/officeDocument/2006/relationships/slide" Target="slides/slide59.xml"/><Relationship Id="rId44" Type="http://schemas.openxmlformats.org/officeDocument/2006/relationships/slide" Target="slides/slide60.xml"/><Relationship Id="rId45" Type="http://schemas.openxmlformats.org/officeDocument/2006/relationships/slide" Target="slides/slide62.xml"/><Relationship Id="rId46" Type="http://schemas.openxmlformats.org/officeDocument/2006/relationships/slide" Target="slides/slide63.xml"/><Relationship Id="rId47" Type="http://schemas.openxmlformats.org/officeDocument/2006/relationships/slide" Target="slides/slide65.xml"/><Relationship Id="rId48" Type="http://schemas.openxmlformats.org/officeDocument/2006/relationships/slide" Target="slides/slide66.xml"/><Relationship Id="rId49" Type="http://schemas.openxmlformats.org/officeDocument/2006/relationships/slide" Target="slides/slide68.xml"/><Relationship Id="rId50" Type="http://schemas.openxmlformats.org/officeDocument/2006/relationships/slide" Target="slides/slide69.xml"/><Relationship Id="rId51" Type="http://schemas.openxmlformats.org/officeDocument/2006/relationships/slide" Target="slides/slide71.xml"/><Relationship Id="rId52" Type="http://schemas.openxmlformats.org/officeDocument/2006/relationships/slide" Target="slides/slide72.xml"/><Relationship Id="rId53" Type="http://schemas.openxmlformats.org/officeDocument/2006/relationships/slide" Target="slides/slide74.xml"/><Relationship Id="rId54" Type="http://schemas.openxmlformats.org/officeDocument/2006/relationships/slide" Target="slides/slide75.xml"/><Relationship Id="rId55" Type="http://schemas.openxmlformats.org/officeDocument/2006/relationships/slide" Target="slides/slide77.xml"/><Relationship Id="rId56" Type="http://schemas.openxmlformats.org/officeDocument/2006/relationships/slide" Target="slides/slide78.xml"/><Relationship Id="rId57" Type="http://schemas.openxmlformats.org/officeDocument/2006/relationships/slide" Target="slides/slide80.xml"/><Relationship Id="rId58" Type="http://schemas.openxmlformats.org/officeDocument/2006/relationships/slide" Target="slides/slide81.xml"/><Relationship Id="rId59" Type="http://schemas.openxmlformats.org/officeDocument/2006/relationships/slide" Target="slides/slide83.xml"/><Relationship Id="rId60" Type="http://schemas.openxmlformats.org/officeDocument/2006/relationships/slide" Target="slides/slide84.xml"/><Relationship Id="rId61" Type="http://schemas.openxmlformats.org/officeDocument/2006/relationships/slide" Target="slides/slide86.xml"/><Relationship Id="rId62" Type="http://schemas.openxmlformats.org/officeDocument/2006/relationships/slide" Target="slides/slide87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3)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60,5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1,1387201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0,3505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4)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4)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60,2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1,2353337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0,2912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5)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5)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60,2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1,2353337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0,2912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6)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6)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59,9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1,5366661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0,1561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7)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7)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2,0731033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0,0463*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8)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8)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58,5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1,893659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0,0707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9)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9)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58,1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2,4973762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0,0173*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10)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10)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58,2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3,1184867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0,0040*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11)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11)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55,7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3,1884411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0,0035*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12)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12)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57,3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3,9931883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13)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70,9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1,244588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0,2826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13)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58,5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3,5734867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0,0014*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14)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424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14)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59,3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4,2409676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18,127866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2)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2)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4,4463348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3)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3)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0,4894027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0,8782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4)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4)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0,4894027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0,8782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5)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2)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5)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0,5164115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0,8592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6)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6)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0,7344043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0,6764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7)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7)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0,6078328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0,7874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8)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8)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0,8749088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0,5506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2)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63,5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1,0995225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0,3761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9)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16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9)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1,0935295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0,3756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10)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10)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1,2296582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0,2895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11)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11)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1,226082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0,2916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12)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12)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81,8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1,1772478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0,3206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13)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13)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78,4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0,9731401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0,4687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14)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375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 &gt; Modèle mixte linéaire généralisé pour Moyenne(Mortality, 14) Trt=C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77,5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1,1169948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0,3611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265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 &gt; Modèle mixte linéaire généralisé pour Moyenne(Mortality, 3) Trt=B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