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9.xml"/><Relationship Id="rId20" Type="http://schemas.openxmlformats.org/officeDocument/2006/relationships/slide" Target="slides/slide20.xml"/><Relationship Id="rId21" Type="http://schemas.openxmlformats.org/officeDocument/2006/relationships/slide" Target="slides/slide22.xml"/><Relationship Id="rId22" Type="http://schemas.openxmlformats.org/officeDocument/2006/relationships/slide" Target="slides/slide23.xml"/><Relationship Id="rId23" Type="http://schemas.openxmlformats.org/officeDocument/2006/relationships/slide" Target="slides/slide25.xml"/><Relationship Id="rId24" Type="http://schemas.openxmlformats.org/officeDocument/2006/relationships/slide" Target="slides/slide26.xml"/><Relationship Id="rId25" Type="http://schemas.openxmlformats.org/officeDocument/2006/relationships/slide" Target="slides/slide28.xml"/><Relationship Id="rId26" Type="http://schemas.openxmlformats.org/officeDocument/2006/relationships/slide" Target="slides/slide29.xml"/><Relationship Id="rId27" Type="http://schemas.openxmlformats.org/officeDocument/2006/relationships/slide" Target="slides/slide31.xml"/><Relationship Id="rId28" Type="http://schemas.openxmlformats.org/officeDocument/2006/relationships/slide" Target="slides/slide32.xml"/><Relationship Id="rId29" Type="http://schemas.openxmlformats.org/officeDocument/2006/relationships/slide" Target="slides/slide34.xml"/><Relationship Id="rId30" Type="http://schemas.openxmlformats.org/officeDocument/2006/relationships/slide" Target="slides/slide35.xml"/><Relationship Id="rId31" Type="http://schemas.openxmlformats.org/officeDocument/2006/relationships/slide" Target="slides/slide37.xml"/><Relationship Id="rId32" Type="http://schemas.openxmlformats.org/officeDocument/2006/relationships/slide" Target="slides/slide38.xml"/><Relationship Id="rId33" Type="http://schemas.openxmlformats.org/officeDocument/2006/relationships/slide" Target="slides/slide40.xml"/><Relationship Id="rId34" Type="http://schemas.openxmlformats.org/officeDocument/2006/relationships/slide" Target="slides/slide41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8761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Mortality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8761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Time=4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Mortality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8761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Time=4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52238" y="1244600"/>
          <a:ext cx="1191612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135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0,0595737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0,8074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120,2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0,5204092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0,8574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Trt*Strain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4,0627055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8761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Time=5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Mortality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8761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Time=5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52238" y="1244600"/>
          <a:ext cx="1191612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135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0,0585259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0,8091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119,9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0,5675168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0,8214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Trt*Strain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4,6664999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8761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Time=6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Mortality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8761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Time=6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52238" y="1244600"/>
          <a:ext cx="1191612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135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0,0583783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0,8094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93,5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0,6859732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0,7199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Trt*Strain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7,503151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8761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Time=7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Mortality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8761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52238" y="1244600"/>
          <a:ext cx="1191612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135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0,0373807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0,8469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0,3686612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0,9487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Trt*Strain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3,7482074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0,0002*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8761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Time=7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52238" y="1244600"/>
          <a:ext cx="1191612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135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0,052327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0,8193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92,9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1,0039907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0,4426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Trt*Strain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6,9425392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8761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Time=8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Mortality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8761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Time=8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52238" y="1244600"/>
          <a:ext cx="1191612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135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0,1234488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0,7257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72,4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1,0979176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0,3753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Trt*Strain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9,2457946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8761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Time=9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Mortality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8761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Time=9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52238" y="1244600"/>
          <a:ext cx="1191612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135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41,922749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0,0002*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60,3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1,8893253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0,0708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Trt*Strain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11,377791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034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Time=10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Mortality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034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Time=10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52238" y="1244600"/>
          <a:ext cx="1191612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135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74,568975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59,9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2,9930572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0,0052*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Trt*Strain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9,0311883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034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Time=11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Mortality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034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Time=11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52238" y="1244600"/>
          <a:ext cx="1191612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135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68,075613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60,2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3,4323343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0,0018*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Trt*Strain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10,24212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034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Time=12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Mortality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034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Time=12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52238" y="1244600"/>
          <a:ext cx="1191612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135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65,267712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62,0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4,2522152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0,0003*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Trt*Strain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9,7191914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034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Time=13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Mortality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034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Time=13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52238" y="1244600"/>
          <a:ext cx="1191612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135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57,554422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65,7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3,9717065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0,0004*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Trt*Strain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6,7460037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8761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Mortality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034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Time=14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Mortality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034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Time=14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52238" y="1244600"/>
          <a:ext cx="1191612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135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68,562057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68,6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4,6457931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Trt*Strain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8,6801616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8761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52238" y="1244600"/>
          <a:ext cx="1191612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135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0,0697467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0,7920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0,2877927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0,9774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Trt*Strain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1,655579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0,1028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8761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Time=3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Mortality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8761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Mortality &gt; Time=3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52238" y="1244600"/>
          <a:ext cx="1191612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135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0,057872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0,8102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119,1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0,5347757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0,8467</a:t>
                      </a:r>
                      <a:endParaRPr sz="16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Trt*Strain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180,0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3,362256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0,0008*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