
<file path=[Content_Types].xml><?xml version="1.0" encoding="utf-8"?>
<Types xmlns="http://schemas.openxmlformats.org/package/2006/content-types">
  <Default Extension="emf" ContentType="image/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.emf" ContentType="image/emf"/>
  <Override PartName="/ppt/media/image10.emf" ContentType="image/emf"/>
  <Override PartName="/ppt/media/image100.emf" ContentType="image/emf"/>
  <Override PartName="/ppt/media/image101.emf" ContentType="image/emf"/>
  <Override PartName="/ppt/media/image102.emf" ContentType="image/emf"/>
  <Override PartName="/ppt/media/image103.emf" ContentType="image/emf"/>
  <Override PartName="/ppt/media/image104.emf" ContentType="image/emf"/>
  <Override PartName="/ppt/media/image105.emf" ContentType="image/emf"/>
  <Override PartName="/ppt/media/image106.emf" ContentType="image/emf"/>
  <Override PartName="/ppt/media/image107.emf" ContentType="image/emf"/>
  <Override PartName="/ppt/media/image108.emf" ContentType="image/emf"/>
  <Override PartName="/ppt/media/image109.emf" ContentType="image/emf"/>
  <Override PartName="/ppt/media/image11.emf" ContentType="image/emf"/>
  <Override PartName="/ppt/media/image110.emf" ContentType="image/emf"/>
  <Override PartName="/ppt/media/image111.emf" ContentType="image/emf"/>
  <Override PartName="/ppt/media/image112.emf" ContentType="image/emf"/>
  <Override PartName="/ppt/media/image113.emf" ContentType="image/emf"/>
  <Override PartName="/ppt/media/image114.emf" ContentType="image/emf"/>
  <Override PartName="/ppt/media/image115.emf" ContentType="image/emf"/>
  <Override PartName="/ppt/media/image116.emf" ContentType="image/emf"/>
  <Override PartName="/ppt/media/image117.emf" ContentType="image/emf"/>
  <Override PartName="/ppt/media/image118.emf" ContentType="image/emf"/>
  <Override PartName="/ppt/media/image119.emf" ContentType="image/emf"/>
  <Override PartName="/ppt/media/image12.emf" ContentType="image/emf"/>
  <Override PartName="/ppt/media/image120.emf" ContentType="image/emf"/>
  <Override PartName="/ppt/media/image121.emf" ContentType="image/emf"/>
  <Override PartName="/ppt/media/image122.emf" ContentType="image/emf"/>
  <Override PartName="/ppt/media/image123.emf" ContentType="image/emf"/>
  <Override PartName="/ppt/media/image124.emf" ContentType="image/emf"/>
  <Override PartName="/ppt/media/image125.emf" ContentType="image/emf"/>
  <Override PartName="/ppt/media/image126.emf" ContentType="image/emf"/>
  <Override PartName="/ppt/media/image127.emf" ContentType="image/emf"/>
  <Override PartName="/ppt/media/image128.emf" ContentType="image/emf"/>
  <Override PartName="/ppt/media/image129.emf" ContentType="image/emf"/>
  <Override PartName="/ppt/media/image13.emf" ContentType="image/emf"/>
  <Override PartName="/ppt/media/image130.emf" ContentType="image/emf"/>
  <Override PartName="/ppt/media/image131.emf" ContentType="image/emf"/>
  <Override PartName="/ppt/media/image132.emf" ContentType="image/emf"/>
  <Override PartName="/ppt/media/image133.emf" ContentType="image/emf"/>
  <Override PartName="/ppt/media/image134.emf" ContentType="image/emf"/>
  <Override PartName="/ppt/media/image135.emf" ContentType="image/emf"/>
  <Override PartName="/ppt/media/image136.emf" ContentType="image/emf"/>
  <Override PartName="/ppt/media/image137.emf" ContentType="image/emf"/>
  <Override PartName="/ppt/media/image138.emf" ContentType="image/emf"/>
  <Override PartName="/ppt/media/image139.emf" ContentType="image/emf"/>
  <Override PartName="/ppt/media/image14.emf" ContentType="image/emf"/>
  <Override PartName="/ppt/media/image140.emf" ContentType="image/emf"/>
  <Override PartName="/ppt/media/image141.emf" ContentType="image/emf"/>
  <Override PartName="/ppt/media/image142.emf" ContentType="image/emf"/>
  <Override PartName="/ppt/media/image143.emf" ContentType="image/emf"/>
  <Override PartName="/ppt/media/image144.emf" ContentType="image/emf"/>
  <Override PartName="/ppt/media/image145.emf" ContentType="image/emf"/>
  <Override PartName="/ppt/media/image146.emf" ContentType="image/emf"/>
  <Override PartName="/ppt/media/image147.emf" ContentType="image/emf"/>
  <Override PartName="/ppt/media/image148.emf" ContentType="image/emf"/>
  <Override PartName="/ppt/media/image149.emf" ContentType="image/emf"/>
  <Override PartName="/ppt/media/image15.emf" ContentType="image/emf"/>
  <Override PartName="/ppt/media/image150.emf" ContentType="image/emf"/>
  <Override PartName="/ppt/media/image151.emf" ContentType="image/emf"/>
  <Override PartName="/ppt/media/image152.emf" ContentType="image/emf"/>
  <Override PartName="/ppt/media/image153.emf" ContentType="image/emf"/>
  <Override PartName="/ppt/media/image154.emf" ContentType="image/emf"/>
  <Override PartName="/ppt/media/image155.emf" ContentType="image/emf"/>
  <Override PartName="/ppt/media/image156.emf" ContentType="image/emf"/>
  <Override PartName="/ppt/media/image157.emf" ContentType="image/emf"/>
  <Override PartName="/ppt/media/image158.emf" ContentType="image/emf"/>
  <Override PartName="/ppt/media/image159.emf" ContentType="image/emf"/>
  <Override PartName="/ppt/media/image16.emf" ContentType="image/emf"/>
  <Override PartName="/ppt/media/image160.emf" ContentType="image/emf"/>
  <Override PartName="/ppt/media/image161.emf" ContentType="image/emf"/>
  <Override PartName="/ppt/media/image162.emf" ContentType="image/emf"/>
  <Override PartName="/ppt/media/image163.emf" ContentType="image/emf"/>
  <Override PartName="/ppt/media/image164.emf" ContentType="image/emf"/>
  <Override PartName="/ppt/media/image165.emf" ContentType="image/emf"/>
  <Override PartName="/ppt/media/image166.emf" ContentType="image/emf"/>
  <Override PartName="/ppt/media/image167.emf" ContentType="image/emf"/>
  <Override PartName="/ppt/media/image168.emf" ContentType="image/emf"/>
  <Override PartName="/ppt/media/image169.emf" ContentType="image/emf"/>
  <Override PartName="/ppt/media/image17.emf" ContentType="image/emf"/>
  <Override PartName="/ppt/media/image170.emf" ContentType="image/emf"/>
  <Override PartName="/ppt/media/image171.emf" ContentType="image/emf"/>
  <Override PartName="/ppt/media/image172.emf" ContentType="image/emf"/>
  <Override PartName="/ppt/media/image173.emf" ContentType="image/emf"/>
  <Override PartName="/ppt/media/image174.emf" ContentType="image/emf"/>
  <Override PartName="/ppt/media/image175.emf" ContentType="image/emf"/>
  <Override PartName="/ppt/media/image176.emf" ContentType="image/emf"/>
  <Override PartName="/ppt/media/image177.emf" ContentType="image/emf"/>
  <Override PartName="/ppt/media/image178.emf" ContentType="image/emf"/>
  <Override PartName="/ppt/media/image179.emf" ContentType="image/emf"/>
  <Override PartName="/ppt/media/image18.emf" ContentType="image/emf"/>
  <Override PartName="/ppt/media/image180.emf" ContentType="image/emf"/>
  <Override PartName="/ppt/media/image181.emf" ContentType="image/emf"/>
  <Override PartName="/ppt/media/image182.emf" ContentType="image/emf"/>
  <Override PartName="/ppt/media/image183.emf" ContentType="image/emf"/>
  <Override PartName="/ppt/media/image184.emf" ContentType="image/emf"/>
  <Override PartName="/ppt/media/image185.emf" ContentType="image/emf"/>
  <Override PartName="/ppt/media/image186.emf" ContentType="image/emf"/>
  <Override PartName="/ppt/media/image187.emf" ContentType="image/emf"/>
  <Override PartName="/ppt/media/image188.emf" ContentType="image/emf"/>
  <Override PartName="/ppt/media/image189.emf" ContentType="image/emf"/>
  <Override PartName="/ppt/media/image19.emf" ContentType="image/emf"/>
  <Override PartName="/ppt/media/image190.emf" ContentType="image/emf"/>
  <Override PartName="/ppt/media/image191.emf" ContentType="image/emf"/>
  <Override PartName="/ppt/media/image192.emf" ContentType="image/emf"/>
  <Override PartName="/ppt/media/image193.emf" ContentType="image/emf"/>
  <Override PartName="/ppt/media/image194.emf" ContentType="image/emf"/>
  <Override PartName="/ppt/media/image195.emf" ContentType="image/emf"/>
  <Override PartName="/ppt/media/image196.emf" ContentType="image/emf"/>
  <Override PartName="/ppt/media/image197.emf" ContentType="image/emf"/>
  <Override PartName="/ppt/media/image198.emf" ContentType="image/emf"/>
  <Override PartName="/ppt/media/image2.emf" ContentType="image/emf"/>
  <Override PartName="/ppt/media/image20.emf" ContentType="image/emf"/>
  <Override PartName="/ppt/media/image21.emf" ContentType="image/emf"/>
  <Override PartName="/ppt/media/image22.emf" ContentType="image/emf"/>
  <Override PartName="/ppt/media/image23.emf" ContentType="image/emf"/>
  <Override PartName="/ppt/media/image24.emf" ContentType="image/emf"/>
  <Override PartName="/ppt/media/image25.emf" ContentType="image/emf"/>
  <Override PartName="/ppt/media/image26.emf" ContentType="image/emf"/>
  <Override PartName="/ppt/media/image27.emf" ContentType="image/emf"/>
  <Override PartName="/ppt/media/image28.emf" ContentType="image/emf"/>
  <Override PartName="/ppt/media/image29.emf" ContentType="image/emf"/>
  <Override PartName="/ppt/media/image3.emf" ContentType="image/emf"/>
  <Override PartName="/ppt/media/image30.emf" ContentType="image/emf"/>
  <Override PartName="/ppt/media/image31.emf" ContentType="image/emf"/>
  <Override PartName="/ppt/media/image32.emf" ContentType="image/emf"/>
  <Override PartName="/ppt/media/image33.emf" ContentType="image/emf"/>
  <Override PartName="/ppt/media/image34.emf" ContentType="image/emf"/>
  <Override PartName="/ppt/media/image35.emf" ContentType="image/emf"/>
  <Override PartName="/ppt/media/image36.emf" ContentType="image/emf"/>
  <Override PartName="/ppt/media/image37.emf" ContentType="image/emf"/>
  <Override PartName="/ppt/media/image38.emf" ContentType="image/emf"/>
  <Override PartName="/ppt/media/image39.emf" ContentType="image/emf"/>
  <Override PartName="/ppt/media/image4.emf" ContentType="image/emf"/>
  <Override PartName="/ppt/media/image40.emf" ContentType="image/emf"/>
  <Override PartName="/ppt/media/image41.emf" ContentType="image/emf"/>
  <Override PartName="/ppt/media/image42.emf" ContentType="image/emf"/>
  <Override PartName="/ppt/media/image43.emf" ContentType="image/emf"/>
  <Override PartName="/ppt/media/image44.emf" ContentType="image/emf"/>
  <Override PartName="/ppt/media/image45.emf" ContentType="image/emf"/>
  <Override PartName="/ppt/media/image46.emf" ContentType="image/emf"/>
  <Override PartName="/ppt/media/image47.emf" ContentType="image/emf"/>
  <Override PartName="/ppt/media/image48.emf" ContentType="image/emf"/>
  <Override PartName="/ppt/media/image49.emf" ContentType="image/emf"/>
  <Override PartName="/ppt/media/image5.emf" ContentType="image/emf"/>
  <Override PartName="/ppt/media/image50.emf" ContentType="image/emf"/>
  <Override PartName="/ppt/media/image51.emf" ContentType="image/emf"/>
  <Override PartName="/ppt/media/image52.emf" ContentType="image/emf"/>
  <Override PartName="/ppt/media/image53.emf" ContentType="image/emf"/>
  <Override PartName="/ppt/media/image54.emf" ContentType="image/emf"/>
  <Override PartName="/ppt/media/image55.emf" ContentType="image/emf"/>
  <Override PartName="/ppt/media/image56.emf" ContentType="image/emf"/>
  <Override PartName="/ppt/media/image57.emf" ContentType="image/emf"/>
  <Override PartName="/ppt/media/image58.emf" ContentType="image/emf"/>
  <Override PartName="/ppt/media/image59.emf" ContentType="image/emf"/>
  <Override PartName="/ppt/media/image6.emf" ContentType="image/emf"/>
  <Override PartName="/ppt/media/image60.emf" ContentType="image/emf"/>
  <Override PartName="/ppt/media/image61.emf" ContentType="image/emf"/>
  <Override PartName="/ppt/media/image62.emf" ContentType="image/emf"/>
  <Override PartName="/ppt/media/image63.emf" ContentType="image/emf"/>
  <Override PartName="/ppt/media/image64.emf" ContentType="image/emf"/>
  <Override PartName="/ppt/media/image65.emf" ContentType="image/emf"/>
  <Override PartName="/ppt/media/image66.emf" ContentType="image/emf"/>
  <Override PartName="/ppt/media/image67.emf" ContentType="image/emf"/>
  <Override PartName="/ppt/media/image68.emf" ContentType="image/emf"/>
  <Override PartName="/ppt/media/image69.emf" ContentType="image/emf"/>
  <Override PartName="/ppt/media/image7.emf" ContentType="image/emf"/>
  <Override PartName="/ppt/media/image70.emf" ContentType="image/emf"/>
  <Override PartName="/ppt/media/image71.emf" ContentType="image/emf"/>
  <Override PartName="/ppt/media/image72.emf" ContentType="image/emf"/>
  <Override PartName="/ppt/media/image73.emf" ContentType="image/emf"/>
  <Override PartName="/ppt/media/image74.emf" ContentType="image/emf"/>
  <Override PartName="/ppt/media/image75.emf" ContentType="image/emf"/>
  <Override PartName="/ppt/media/image76.emf" ContentType="image/emf"/>
  <Override PartName="/ppt/media/image77.emf" ContentType="image/emf"/>
  <Override PartName="/ppt/media/image78.emf" ContentType="image/emf"/>
  <Override PartName="/ppt/media/image79.emf" ContentType="image/emf"/>
  <Override PartName="/ppt/media/image8.emf" ContentType="image/emf"/>
  <Override PartName="/ppt/media/image80.emf" ContentType="image/emf"/>
  <Override PartName="/ppt/media/image81.emf" ContentType="image/emf"/>
  <Override PartName="/ppt/media/image82.emf" ContentType="image/emf"/>
  <Override PartName="/ppt/media/image83.emf" ContentType="image/emf"/>
  <Override PartName="/ppt/media/image84.emf" ContentType="image/emf"/>
  <Override PartName="/ppt/media/image85.emf" ContentType="image/emf"/>
  <Override PartName="/ppt/media/image86.emf" ContentType="image/emf"/>
  <Override PartName="/ppt/media/image87.emf" ContentType="image/emf"/>
  <Override PartName="/ppt/media/image88.emf" ContentType="image/emf"/>
  <Override PartName="/ppt/media/image89.emf" ContentType="image/emf"/>
  <Override PartName="/ppt/media/image9.emf" ContentType="image/emf"/>
  <Override PartName="/ppt/media/image90.emf" ContentType="image/emf"/>
  <Override PartName="/ppt/media/image91.emf" ContentType="image/emf"/>
  <Override PartName="/ppt/media/image92.emf" ContentType="image/emf"/>
  <Override PartName="/ppt/media/image93.emf" ContentType="image/emf"/>
  <Override PartName="/ppt/media/image94.emf" ContentType="image/emf"/>
  <Override PartName="/ppt/media/image95.emf" ContentType="image/emf"/>
  <Override PartName="/ppt/media/image96.emf" ContentType="image/emf"/>
  <Override PartName="/ppt/media/image97.emf" ContentType="image/emf"/>
  <Override PartName="/ppt/media/image98.emf" ContentType="image/emf"/>
  <Override PartName="/ppt/media/image99.emf" ContentType="image/emf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9.xml"/><Relationship Id="rId28" Type="http://schemas.openxmlformats.org/officeDocument/2006/relationships/slide" Target="slides/slide30.xml"/><Relationship Id="rId29" Type="http://schemas.openxmlformats.org/officeDocument/2006/relationships/slide" Target="slides/slide32.xml"/><Relationship Id="rId30" Type="http://schemas.openxmlformats.org/officeDocument/2006/relationships/slide" Target="slides/slide33.xml"/><Relationship Id="rId31" Type="http://schemas.openxmlformats.org/officeDocument/2006/relationships/slide" Target="slides/slide34.xml"/><Relationship Id="rId32" Type="http://schemas.openxmlformats.org/officeDocument/2006/relationships/slide" Target="slides/slide35.xml"/><Relationship Id="rId33" Type="http://schemas.openxmlformats.org/officeDocument/2006/relationships/slide" Target="slides/slide36.xml"/><Relationship Id="rId34" Type="http://schemas.openxmlformats.org/officeDocument/2006/relationships/slide" Target="slides/slide37.xml"/><Relationship Id="rId35" Type="http://schemas.openxmlformats.org/officeDocument/2006/relationships/slide" Target="slides/slide38.xml"/><Relationship Id="rId36" Type="http://schemas.openxmlformats.org/officeDocument/2006/relationships/slide" Target="slides/slide40.xml"/><Relationship Id="rId37" Type="http://schemas.openxmlformats.org/officeDocument/2006/relationships/slide" Target="slides/slide41.xml"/><Relationship Id="rId38" Type="http://schemas.openxmlformats.org/officeDocument/2006/relationships/slide" Target="slides/slide43.xml"/><Relationship Id="rId39" Type="http://schemas.openxmlformats.org/officeDocument/2006/relationships/slide" Target="slides/slide44.xml"/><Relationship Id="rId40" Type="http://schemas.openxmlformats.org/officeDocument/2006/relationships/slide" Target="slides/slide45.xml"/><Relationship Id="rId41" Type="http://schemas.openxmlformats.org/officeDocument/2006/relationships/slide" Target="slides/slide46.xml"/><Relationship Id="rId42" Type="http://schemas.openxmlformats.org/officeDocument/2006/relationships/slide" Target="slides/slide47.xml"/><Relationship Id="rId43" Type="http://schemas.openxmlformats.org/officeDocument/2006/relationships/slide" Target="slides/slide48.xml"/><Relationship Id="rId44" Type="http://schemas.openxmlformats.org/officeDocument/2006/relationships/slide" Target="slides/slide49.xml"/><Relationship Id="rId45" Type="http://schemas.openxmlformats.org/officeDocument/2006/relationships/slide" Target="slides/slide53.xml"/><Relationship Id="rId46" Type="http://schemas.openxmlformats.org/officeDocument/2006/relationships/slide" Target="slides/slide54.xml"/><Relationship Id="rId47" Type="http://schemas.openxmlformats.org/officeDocument/2006/relationships/slide" Target="slides/slide56.xml"/><Relationship Id="rId48" Type="http://schemas.openxmlformats.org/officeDocument/2006/relationships/slide" Target="slides/slide57.xml"/><Relationship Id="rId49" Type="http://schemas.openxmlformats.org/officeDocument/2006/relationships/slide" Target="slides/slide58.xml"/><Relationship Id="rId50" Type="http://schemas.openxmlformats.org/officeDocument/2006/relationships/slide" Target="slides/slide59.xml"/><Relationship Id="rId51" Type="http://schemas.openxmlformats.org/officeDocument/2006/relationships/slide" Target="slides/slide60.xml"/><Relationship Id="rId52" Type="http://schemas.openxmlformats.org/officeDocument/2006/relationships/slide" Target="slides/slide61.xml"/><Relationship Id="rId53" Type="http://schemas.openxmlformats.org/officeDocument/2006/relationships/slide" Target="slides/slide62.xml"/><Relationship Id="rId54" Type="http://schemas.openxmlformats.org/officeDocument/2006/relationships/slide" Target="slides/slide64.xml"/><Relationship Id="rId55" Type="http://schemas.openxmlformats.org/officeDocument/2006/relationships/slide" Target="slides/slide65.xml"/><Relationship Id="rId56" Type="http://schemas.openxmlformats.org/officeDocument/2006/relationships/slide" Target="slides/slide67.xml"/><Relationship Id="rId57" Type="http://schemas.openxmlformats.org/officeDocument/2006/relationships/slide" Target="slides/slide68.xml"/><Relationship Id="rId58" Type="http://schemas.openxmlformats.org/officeDocument/2006/relationships/slide" Target="slides/slide69.xml"/><Relationship Id="rId59" Type="http://schemas.openxmlformats.org/officeDocument/2006/relationships/slide" Target="slides/slide70.xml"/><Relationship Id="rId60" Type="http://schemas.openxmlformats.org/officeDocument/2006/relationships/slide" Target="slides/slide71.xml"/><Relationship Id="rId61" Type="http://schemas.openxmlformats.org/officeDocument/2006/relationships/slide" Target="slides/slide72.xml"/><Relationship Id="rId62" Type="http://schemas.openxmlformats.org/officeDocument/2006/relationships/slide" Target="slides/slide73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/Relationships>
</file>

<file path=ppt/slides/_rels/slide1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7" Type="http://schemas.openxmlformats.org/officeDocument/2006/relationships/image" Target="../media/image18.emf"/><Relationship Id="rId8" Type="http://schemas.openxmlformats.org/officeDocument/2006/relationships/image" Target="../media/image19.emf"/><Relationship Id="rId9" Type="http://schemas.openxmlformats.org/officeDocument/2006/relationships/image" Target="../media/image20.emf"/><Relationship Id="rId10" Type="http://schemas.openxmlformats.org/officeDocument/2006/relationships/image" Target="../media/image21.emf"/><Relationship Id="rId11" Type="http://schemas.openxmlformats.org/officeDocument/2006/relationships/image" Target="../media/image22.emf"/></Relationships>
</file>

<file path=ppt/slides/_rels/slide1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28.emf"/><Relationship Id="rId8" Type="http://schemas.openxmlformats.org/officeDocument/2006/relationships/image" Target="../media/image29.emf"/><Relationship Id="rId9" Type="http://schemas.openxmlformats.org/officeDocument/2006/relationships/image" Target="../media/image30.emf"/><Relationship Id="rId10" Type="http://schemas.openxmlformats.org/officeDocument/2006/relationships/image" Target="../media/image31.emf"/><Relationship Id="rId11" Type="http://schemas.openxmlformats.org/officeDocument/2006/relationships/image" Target="../media/image32.emf"/><Relationship Id="rId12" Type="http://schemas.openxmlformats.org/officeDocument/2006/relationships/image" Target="../media/image33.emf"/></Relationships>
</file>

<file path=ppt/slides/_rels/slide1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1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Relationship Id="rId3" Type="http://schemas.openxmlformats.org/officeDocument/2006/relationships/image" Target="../media/image37.emf"/><Relationship Id="rId4" Type="http://schemas.openxmlformats.org/officeDocument/2006/relationships/image" Target="../media/image38.emf"/><Relationship Id="rId5" Type="http://schemas.openxmlformats.org/officeDocument/2006/relationships/image" Target="../media/image39.emf"/></Relationships>
</file>

<file path=ppt/slides/_rels/slide2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/Relationships>
</file>

<file path=ppt/slides/_rels/slide2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44.emf"/></Relationships>
</file>

<file path=ppt/slides/_rels/slide2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2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emf"/><Relationship Id="rId3" Type="http://schemas.openxmlformats.org/officeDocument/2006/relationships/image" Target="../media/image47.emf"/><Relationship Id="rId4" Type="http://schemas.openxmlformats.org/officeDocument/2006/relationships/image" Target="../media/image48.emf"/><Relationship Id="rId5" Type="http://schemas.openxmlformats.org/officeDocument/2006/relationships/image" Target="../media/image49.emf"/><Relationship Id="rId6" Type="http://schemas.openxmlformats.org/officeDocument/2006/relationships/image" Target="../media/image50.emf"/><Relationship Id="rId7" Type="http://schemas.openxmlformats.org/officeDocument/2006/relationships/image" Target="../media/image51.emf"/><Relationship Id="rId8" Type="http://schemas.openxmlformats.org/officeDocument/2006/relationships/image" Target="../media/image52.emf"/><Relationship Id="rId9" Type="http://schemas.openxmlformats.org/officeDocument/2006/relationships/image" Target="../media/image53.emf"/><Relationship Id="rId10" Type="http://schemas.openxmlformats.org/officeDocument/2006/relationships/image" Target="../media/image54.emf"/><Relationship Id="rId11" Type="http://schemas.openxmlformats.org/officeDocument/2006/relationships/image" Target="../media/image55.emf"/></Relationships>
</file>

<file path=ppt/slides/_rels/slide2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emf"/><Relationship Id="rId3" Type="http://schemas.openxmlformats.org/officeDocument/2006/relationships/image" Target="../media/image57.emf"/><Relationship Id="rId4" Type="http://schemas.openxmlformats.org/officeDocument/2006/relationships/image" Target="../media/image58.emf"/><Relationship Id="rId5" Type="http://schemas.openxmlformats.org/officeDocument/2006/relationships/image" Target="../media/image59.emf"/><Relationship Id="rId6" Type="http://schemas.openxmlformats.org/officeDocument/2006/relationships/image" Target="../media/image60.emf"/><Relationship Id="rId7" Type="http://schemas.openxmlformats.org/officeDocument/2006/relationships/image" Target="../media/image61.emf"/><Relationship Id="rId8" Type="http://schemas.openxmlformats.org/officeDocument/2006/relationships/image" Target="../media/image62.emf"/><Relationship Id="rId9" Type="http://schemas.openxmlformats.org/officeDocument/2006/relationships/image" Target="../media/image63.emf"/><Relationship Id="rId10" Type="http://schemas.openxmlformats.org/officeDocument/2006/relationships/image" Target="../media/image64.emf"/><Relationship Id="rId11" Type="http://schemas.openxmlformats.org/officeDocument/2006/relationships/image" Target="../media/image65.emf"/><Relationship Id="rId12" Type="http://schemas.openxmlformats.org/officeDocument/2006/relationships/image" Target="../media/image66.emf"/></Relationships>
</file>

<file path=ppt/slides/_rels/slide2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emf"/></Relationships>
</file>

<file path=ppt/slides/_rels/slide3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emf"/></Relationships>
</file>

<file path=ppt/slides/_rels/slide3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emf"/><Relationship Id="rId3" Type="http://schemas.openxmlformats.org/officeDocument/2006/relationships/image" Target="../media/image70.emf"/><Relationship Id="rId4" Type="http://schemas.openxmlformats.org/officeDocument/2006/relationships/image" Target="../media/image71.emf"/><Relationship Id="rId5" Type="http://schemas.openxmlformats.org/officeDocument/2006/relationships/image" Target="../media/image72.emf"/></Relationships>
</file>

<file path=ppt/slides/_rels/slide3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emf"/></Relationships>
</file>

<file path=ppt/slides/_rels/slide3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emf"/><Relationship Id="rId3" Type="http://schemas.openxmlformats.org/officeDocument/2006/relationships/image" Target="../media/image75.emf"/><Relationship Id="rId4" Type="http://schemas.openxmlformats.org/officeDocument/2006/relationships/image" Target="../media/image76.emf"/><Relationship Id="rId5" Type="http://schemas.openxmlformats.org/officeDocument/2006/relationships/image" Target="../media/image77.emf"/></Relationships>
</file>

<file path=ppt/slides/_rels/slide3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emf"/></Relationships>
</file>

<file path=ppt/slides/_rels/slide3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emf"/><Relationship Id="rId3" Type="http://schemas.openxmlformats.org/officeDocument/2006/relationships/image" Target="../media/image80.emf"/><Relationship Id="rId4" Type="http://schemas.openxmlformats.org/officeDocument/2006/relationships/image" Target="../media/image81.emf"/><Relationship Id="rId5" Type="http://schemas.openxmlformats.org/officeDocument/2006/relationships/image" Target="../media/image82.emf"/><Relationship Id="rId6" Type="http://schemas.openxmlformats.org/officeDocument/2006/relationships/image" Target="../media/image83.emf"/><Relationship Id="rId7" Type="http://schemas.openxmlformats.org/officeDocument/2006/relationships/image" Target="../media/image84.emf"/><Relationship Id="rId8" Type="http://schemas.openxmlformats.org/officeDocument/2006/relationships/image" Target="../media/image85.emf"/><Relationship Id="rId9" Type="http://schemas.openxmlformats.org/officeDocument/2006/relationships/image" Target="../media/image86.emf"/><Relationship Id="rId10" Type="http://schemas.openxmlformats.org/officeDocument/2006/relationships/image" Target="../media/image87.emf"/><Relationship Id="rId11" Type="http://schemas.openxmlformats.org/officeDocument/2006/relationships/image" Target="../media/image88.emf"/></Relationships>
</file>

<file path=ppt/slides/_rels/slide3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emf"/><Relationship Id="rId3" Type="http://schemas.openxmlformats.org/officeDocument/2006/relationships/image" Target="../media/image90.emf"/><Relationship Id="rId4" Type="http://schemas.openxmlformats.org/officeDocument/2006/relationships/image" Target="../media/image91.emf"/><Relationship Id="rId5" Type="http://schemas.openxmlformats.org/officeDocument/2006/relationships/image" Target="../media/image92.emf"/><Relationship Id="rId6" Type="http://schemas.openxmlformats.org/officeDocument/2006/relationships/image" Target="../media/image93.emf"/><Relationship Id="rId7" Type="http://schemas.openxmlformats.org/officeDocument/2006/relationships/image" Target="../media/image94.emf"/><Relationship Id="rId8" Type="http://schemas.openxmlformats.org/officeDocument/2006/relationships/image" Target="../media/image95.emf"/><Relationship Id="rId9" Type="http://schemas.openxmlformats.org/officeDocument/2006/relationships/image" Target="../media/image96.emf"/><Relationship Id="rId10" Type="http://schemas.openxmlformats.org/officeDocument/2006/relationships/image" Target="../media/image97.emf"/><Relationship Id="rId11" Type="http://schemas.openxmlformats.org/officeDocument/2006/relationships/image" Target="../media/image98.emf"/><Relationship Id="rId12" Type="http://schemas.openxmlformats.org/officeDocument/2006/relationships/image" Target="../media/image99.emf"/></Relationships>
</file>

<file path=ppt/slides/_rels/slide3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emf"/></Relationships>
</file>

<file path=ppt/slides/_rels/slide4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emf"/></Relationships>
</file>

<file path=ppt/slides/_rels/slide4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emf"/><Relationship Id="rId3" Type="http://schemas.openxmlformats.org/officeDocument/2006/relationships/image" Target="../media/image103.emf"/><Relationship Id="rId4" Type="http://schemas.openxmlformats.org/officeDocument/2006/relationships/image" Target="../media/image104.emf"/><Relationship Id="rId5" Type="http://schemas.openxmlformats.org/officeDocument/2006/relationships/image" Target="../media/image105.emf"/></Relationships>
</file>

<file path=ppt/slides/_rels/slide4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emf"/></Relationships>
</file>

<file path=ppt/slides/_rels/slide4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emf"/><Relationship Id="rId3" Type="http://schemas.openxmlformats.org/officeDocument/2006/relationships/image" Target="../media/image108.emf"/><Relationship Id="rId4" Type="http://schemas.openxmlformats.org/officeDocument/2006/relationships/image" Target="../media/image109.emf"/><Relationship Id="rId5" Type="http://schemas.openxmlformats.org/officeDocument/2006/relationships/image" Target="../media/image110.emf"/></Relationships>
</file>

<file path=ppt/slides/_rels/slide4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1.emf"/></Relationships>
</file>

<file path=ppt/slides/_rels/slide4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emf"/><Relationship Id="rId3" Type="http://schemas.openxmlformats.org/officeDocument/2006/relationships/image" Target="../media/image113.emf"/><Relationship Id="rId4" Type="http://schemas.openxmlformats.org/officeDocument/2006/relationships/image" Target="../media/image114.emf"/><Relationship Id="rId5" Type="http://schemas.openxmlformats.org/officeDocument/2006/relationships/image" Target="../media/image115.emf"/><Relationship Id="rId6" Type="http://schemas.openxmlformats.org/officeDocument/2006/relationships/image" Target="../media/image116.emf"/><Relationship Id="rId7" Type="http://schemas.openxmlformats.org/officeDocument/2006/relationships/image" Target="../media/image117.emf"/><Relationship Id="rId8" Type="http://schemas.openxmlformats.org/officeDocument/2006/relationships/image" Target="../media/image118.emf"/><Relationship Id="rId9" Type="http://schemas.openxmlformats.org/officeDocument/2006/relationships/image" Target="../media/image119.emf"/><Relationship Id="rId10" Type="http://schemas.openxmlformats.org/officeDocument/2006/relationships/image" Target="../media/image120.emf"/><Relationship Id="rId11" Type="http://schemas.openxmlformats.org/officeDocument/2006/relationships/image" Target="../media/image121.emf"/></Relationships>
</file>

<file path=ppt/slides/_rels/slide4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emf"/><Relationship Id="rId3" Type="http://schemas.openxmlformats.org/officeDocument/2006/relationships/image" Target="../media/image123.emf"/><Relationship Id="rId4" Type="http://schemas.openxmlformats.org/officeDocument/2006/relationships/image" Target="../media/image124.emf"/><Relationship Id="rId5" Type="http://schemas.openxmlformats.org/officeDocument/2006/relationships/image" Target="../media/image125.emf"/><Relationship Id="rId6" Type="http://schemas.openxmlformats.org/officeDocument/2006/relationships/image" Target="../media/image126.emf"/><Relationship Id="rId7" Type="http://schemas.openxmlformats.org/officeDocument/2006/relationships/image" Target="../media/image127.emf"/><Relationship Id="rId8" Type="http://schemas.openxmlformats.org/officeDocument/2006/relationships/image" Target="../media/image128.emf"/><Relationship Id="rId9" Type="http://schemas.openxmlformats.org/officeDocument/2006/relationships/image" Target="../media/image129.emf"/><Relationship Id="rId10" Type="http://schemas.openxmlformats.org/officeDocument/2006/relationships/image" Target="../media/image130.emf"/><Relationship Id="rId11" Type="http://schemas.openxmlformats.org/officeDocument/2006/relationships/image" Target="../media/image131.emf"/><Relationship Id="rId12" Type="http://schemas.openxmlformats.org/officeDocument/2006/relationships/image" Target="../media/image132.emf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3.emf"/></Relationships>
</file>

<file path=ppt/slides/_rels/slide5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4.emf"/></Relationships>
</file>

<file path=ppt/slides/_rels/slide5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emf"/><Relationship Id="rId3" Type="http://schemas.openxmlformats.org/officeDocument/2006/relationships/image" Target="../media/image136.emf"/><Relationship Id="rId4" Type="http://schemas.openxmlformats.org/officeDocument/2006/relationships/image" Target="../media/image137.emf"/><Relationship Id="rId5" Type="http://schemas.openxmlformats.org/officeDocument/2006/relationships/image" Target="../media/image138.emf"/></Relationships>
</file>

<file path=ppt/slides/_rels/slide5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.emf"/></Relationships>
</file>

<file path=ppt/slides/_rels/slide5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0.emf"/><Relationship Id="rId3" Type="http://schemas.openxmlformats.org/officeDocument/2006/relationships/image" Target="../media/image141.emf"/><Relationship Id="rId4" Type="http://schemas.openxmlformats.org/officeDocument/2006/relationships/image" Target="../media/image142.emf"/><Relationship Id="rId5" Type="http://schemas.openxmlformats.org/officeDocument/2006/relationships/image" Target="../media/image143.emf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4.emf"/></Relationships>
</file>

<file path=ppt/slides/_rels/slide6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5.emf"/><Relationship Id="rId3" Type="http://schemas.openxmlformats.org/officeDocument/2006/relationships/image" Target="../media/image146.emf"/><Relationship Id="rId4" Type="http://schemas.openxmlformats.org/officeDocument/2006/relationships/image" Target="../media/image147.emf"/><Relationship Id="rId5" Type="http://schemas.openxmlformats.org/officeDocument/2006/relationships/image" Target="../media/image148.emf"/><Relationship Id="rId6" Type="http://schemas.openxmlformats.org/officeDocument/2006/relationships/image" Target="../media/image149.emf"/><Relationship Id="rId7" Type="http://schemas.openxmlformats.org/officeDocument/2006/relationships/image" Target="../media/image150.emf"/><Relationship Id="rId8" Type="http://schemas.openxmlformats.org/officeDocument/2006/relationships/image" Target="../media/image151.emf"/><Relationship Id="rId9" Type="http://schemas.openxmlformats.org/officeDocument/2006/relationships/image" Target="../media/image152.emf"/><Relationship Id="rId10" Type="http://schemas.openxmlformats.org/officeDocument/2006/relationships/image" Target="../media/image153.emf"/><Relationship Id="rId11" Type="http://schemas.openxmlformats.org/officeDocument/2006/relationships/image" Target="../media/image154.emf"/></Relationships>
</file>

<file path=ppt/slides/_rels/slide6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5.emf"/><Relationship Id="rId3" Type="http://schemas.openxmlformats.org/officeDocument/2006/relationships/image" Target="../media/image156.emf"/><Relationship Id="rId4" Type="http://schemas.openxmlformats.org/officeDocument/2006/relationships/image" Target="../media/image157.emf"/><Relationship Id="rId5" Type="http://schemas.openxmlformats.org/officeDocument/2006/relationships/image" Target="../media/image158.emf"/><Relationship Id="rId6" Type="http://schemas.openxmlformats.org/officeDocument/2006/relationships/image" Target="../media/image159.emf"/><Relationship Id="rId7" Type="http://schemas.openxmlformats.org/officeDocument/2006/relationships/image" Target="../media/image160.emf"/><Relationship Id="rId8" Type="http://schemas.openxmlformats.org/officeDocument/2006/relationships/image" Target="../media/image161.emf"/><Relationship Id="rId9" Type="http://schemas.openxmlformats.org/officeDocument/2006/relationships/image" Target="../media/image162.emf"/><Relationship Id="rId10" Type="http://schemas.openxmlformats.org/officeDocument/2006/relationships/image" Target="../media/image163.emf"/><Relationship Id="rId11" Type="http://schemas.openxmlformats.org/officeDocument/2006/relationships/image" Target="../media/image164.emf"/><Relationship Id="rId12" Type="http://schemas.openxmlformats.org/officeDocument/2006/relationships/image" Target="../media/image165.emf"/></Relationships>
</file>

<file path=ppt/slides/_rels/slide6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6.emf"/></Relationships>
</file>

<file path=ppt/slides/_rels/slide6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7.emf"/></Relationships>
</file>

<file path=ppt/slides/_rels/slide6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8.emf"/><Relationship Id="rId3" Type="http://schemas.openxmlformats.org/officeDocument/2006/relationships/image" Target="../media/image169.emf"/><Relationship Id="rId4" Type="http://schemas.openxmlformats.org/officeDocument/2006/relationships/image" Target="../media/image170.emf"/><Relationship Id="rId5" Type="http://schemas.openxmlformats.org/officeDocument/2006/relationships/image" Target="../media/image171.emf"/></Relationships>
</file>

<file path=ppt/slides/_rels/slide6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2.emf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/Relationships>
</file>

<file path=ppt/slides/_rels/slide7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3.emf"/><Relationship Id="rId3" Type="http://schemas.openxmlformats.org/officeDocument/2006/relationships/image" Target="../media/image174.emf"/><Relationship Id="rId4" Type="http://schemas.openxmlformats.org/officeDocument/2006/relationships/image" Target="../media/image175.emf"/><Relationship Id="rId5" Type="http://schemas.openxmlformats.org/officeDocument/2006/relationships/image" Target="../media/image176.emf"/></Relationships>
</file>

<file path=ppt/slides/_rels/slide7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7.emf"/></Relationships>
</file>

<file path=ppt/slides/_rels/slide7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8.emf"/><Relationship Id="rId3" Type="http://schemas.openxmlformats.org/officeDocument/2006/relationships/image" Target="../media/image179.emf"/><Relationship Id="rId4" Type="http://schemas.openxmlformats.org/officeDocument/2006/relationships/image" Target="../media/image180.emf"/><Relationship Id="rId5" Type="http://schemas.openxmlformats.org/officeDocument/2006/relationships/image" Target="../media/image181.emf"/><Relationship Id="rId6" Type="http://schemas.openxmlformats.org/officeDocument/2006/relationships/image" Target="../media/image182.emf"/><Relationship Id="rId7" Type="http://schemas.openxmlformats.org/officeDocument/2006/relationships/image" Target="../media/image183.emf"/><Relationship Id="rId8" Type="http://schemas.openxmlformats.org/officeDocument/2006/relationships/image" Target="../media/image184.emf"/><Relationship Id="rId9" Type="http://schemas.openxmlformats.org/officeDocument/2006/relationships/image" Target="../media/image185.emf"/><Relationship Id="rId10" Type="http://schemas.openxmlformats.org/officeDocument/2006/relationships/image" Target="../media/image186.emf"/><Relationship Id="rId11" Type="http://schemas.openxmlformats.org/officeDocument/2006/relationships/image" Target="../media/image187.emf"/></Relationships>
</file>

<file path=ppt/slides/_rels/slide7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8.emf"/><Relationship Id="rId3" Type="http://schemas.openxmlformats.org/officeDocument/2006/relationships/image" Target="../media/image189.emf"/><Relationship Id="rId4" Type="http://schemas.openxmlformats.org/officeDocument/2006/relationships/image" Target="../media/image190.emf"/><Relationship Id="rId5" Type="http://schemas.openxmlformats.org/officeDocument/2006/relationships/image" Target="../media/image191.emf"/><Relationship Id="rId6" Type="http://schemas.openxmlformats.org/officeDocument/2006/relationships/image" Target="../media/image192.emf"/><Relationship Id="rId7" Type="http://schemas.openxmlformats.org/officeDocument/2006/relationships/image" Target="../media/image193.emf"/><Relationship Id="rId8" Type="http://schemas.openxmlformats.org/officeDocument/2006/relationships/image" Target="../media/image194.emf"/><Relationship Id="rId9" Type="http://schemas.openxmlformats.org/officeDocument/2006/relationships/image" Target="../media/image195.emf"/><Relationship Id="rId10" Type="http://schemas.openxmlformats.org/officeDocument/2006/relationships/image" Target="../media/image196.emf"/><Relationship Id="rId11" Type="http://schemas.openxmlformats.org/officeDocument/2006/relationships/image" Target="../media/image197.emf"/><Relationship Id="rId12" Type="http://schemas.openxmlformats.org/officeDocument/2006/relationships/image" Target="../media/image198.emf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20515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Moyenne(Biomass, 14) Wound=Non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11535,7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12910,7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12740,4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20515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Moyenne(Biomass, 14) Wound=Non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180,90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180,90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180,90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866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Moyenne(Biomass, 14) Wound=Non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866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Moyenne(Biomass, 14) Wound=Non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12"/>
                <a:gridCol w="4181023"/>
                <a:gridCol w="2285360"/>
                <a:gridCol w="181232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11286,7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12304,8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12325,3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11328,9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12698,2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13168,3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11991,7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13729,1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12727,6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0558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Moyenne(Biomass, 14) Wound=Non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12637,0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12417,2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12356,5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12494,9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12326,6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12667,8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12584,0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12364,2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12227,7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11880,2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94732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Moyenne(Biomass, 7) Wound=Non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7,1018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0,0053*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21,7203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3,3146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0,0207*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94732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Moyenne(Biomass, 7) Wound=Non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8135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Moyenne(Biomass, 7) Wound=Non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8135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Moyenne(Biomass, 7) Wound=Non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7981,97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8055,97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8599,13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0892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Moyenne(Biomass, 7) Wound=Non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0892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Moyenne(Biomass, 7) Wound=Non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7486,13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8662,63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8488,30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7081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Moyenne(Biomass, 7) Wound=Non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7081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Moyenne(Biomass, 7) Wound=Non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12"/>
                <a:gridCol w="4181023"/>
                <a:gridCol w="2285360"/>
                <a:gridCol w="181232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7358,50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8455,00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8132,40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7336,80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8035,10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8796,00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7763,10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9497,80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8536,50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93994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Moyenne(Biomass, 7) Wound=Non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8443,10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175,5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8382,26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175,5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8365,09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175,5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8402,58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175,5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8098,67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175,5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8189,99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175,5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8332,77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175,5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8092,84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175,5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7952,68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175,5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7863,59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175,5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836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Moyenne(Biomass, 14) Wound=Ser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3,9869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0,0369*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14,7523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0,0002*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3,4639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0,0171*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0631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Moyenne(Biomass, 14) Wound=Non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9,4875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0,0015*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21,2190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2,1134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0,0993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836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Moyenne(Biomass, 14) Wound=Ser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74996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Moyenne(Biomass, 14) Wound=Ser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74996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Moyenne(Biomass, 14) Wound=Ser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8601,50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8692,16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9469,67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025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Moyenne(Biomass, 14) Wound=Ser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025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Moyenne(Biomass, 14) Wound=Ser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7866,07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256,6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9546,67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256,6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9350,60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256,6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071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Moyenne(Biomass, 14) Wound=Ser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071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Moyenne(Biomass, 14) Wound=Ser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12"/>
                <a:gridCol w="4181023"/>
                <a:gridCol w="2285360"/>
                <a:gridCol w="181232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7937,5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424,7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9816,4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424,7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8050,6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424,7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7432,3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424,7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9246,1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424,7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9398,1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424,7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8228,4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424,7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9577,5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424,7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10603,1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424,7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8763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Moyenne(Biomass, 14) Wound=Ser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8922,93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9116,43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9016,31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8624,15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8891,24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8802,59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8979,88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8976,39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9150,10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8731,09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0631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Moyenne(Biomass, 14) Wound=Non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6783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Moyenne(Biomass, 7) Wound=Ser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9,9487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0,0012*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22,8957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4,7623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0,0035*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6783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Moyenne(Biomass, 7) Wound=Ser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6341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Moyenne(Biomass, 7) Wound=Ser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6341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Moyenne(Biomass, 7) Wound=Ser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6246,17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6249,50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7115,37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9098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Moyenne(Biomass, 7) Wound=Ser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9098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Moyenne(Biomass, 7) Wound=Ser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5749,80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7057,47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6803,77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2913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Moyenne(Biomass, 7) Wound=Ser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2913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Moyenne(Biomass, 7) Wound=Ser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12"/>
                <a:gridCol w="4181023"/>
                <a:gridCol w="2285360"/>
                <a:gridCol w="181232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5820,80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7105,40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5812,30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5280,20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6638,00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6830,30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6148,40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7429,00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7768,70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7604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Moyenne(Biomass, 7) Wound=Ser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6605,22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6746,56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6586,28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6521,27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6653,71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6313,01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6538,05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6516,32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6599,52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6290,16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7744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Moyenne(Biomass, 14) Wound=Ste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4,2059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0,0317*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12,5290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0,0004*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2,9429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0,0334*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7744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Moyenne(Biomass, 14) Wound=Ste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74371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Moyenne(Biomass, 14) Wound=Ste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74371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Moyenne(Biomass, 14) Wound=Ste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10929,1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242,0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10989,3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242,0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11836,7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242,0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0194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Moyenne(Biomass, 14) Wound=Ste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0194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Moyenne(Biomass, 14) Wound=Ste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10294,3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11800,8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11660,0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9294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Moyenne(Biomass, 14) Wound=Non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009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Moyenne(Biomass, 14) Wound=Ste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009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Moyenne(Biomass, 14) Wound=Ste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12"/>
                <a:gridCol w="4181023"/>
                <a:gridCol w="2285360"/>
                <a:gridCol w="181232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10011,4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12229,1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10546,7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9804,9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11040,2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12122,8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11066,5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12133,0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12310,6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8700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Moyenne(Biomass, 14) Wound=Ste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11204,4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91,64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11255,2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91,64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11228,0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91,64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11269,3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91,64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11230,1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91,64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11240,8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91,64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11259,3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91,64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11273,2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91,64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11264,0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91,64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11292,6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91,64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6158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Moyenne(Biomass, 7) Wound=Ste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8,6605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0,0023*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18,1804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6,1497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0,0007*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6158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Moyenne(Biomass, 7) Wound=Ste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6278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Moyenne(Biomass, 7) Wound=Ste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6278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Moyenne(Biomass, 7) Wound=Ste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7381,32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7409,80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8050,93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90355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Moyenne(Biomass, 7) Wound=Ste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9294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Moyenne(Biomass, 14) Wound=Non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11972,2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12398,5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12816,1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90355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Moyenne(Biomass, 7) Wound=Ste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6785,67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8080,12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7976,26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2850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Moyenne(Biomass, 7) Wound=Ste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2850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Moyenne(Biomass, 7) Wound=Ste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12"/>
                <a:gridCol w="4181023"/>
                <a:gridCol w="2285360"/>
                <a:gridCol w="181232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6594,40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8558,16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6991,39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6595,00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7174,20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8460,20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7167,60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8508,00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8477,20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7542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Moyenne(Biomass, 7) Wound=Ste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8138,82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7749,99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7673,00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7590,85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7704,69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7672,98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7359,66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7677,30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7374,13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7198,73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79294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Moyenne(Biomass, 14) Wound=Non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166,09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166,09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166,09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20515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Moyenne(Biomass, 14) Wound=Non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