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6.emf" ContentType="image/emf"/>
  <Override PartName="/ppt/media/image27.emf" ContentType="image/emf"/>
  <Override PartName="/ppt/media/image28.emf" ContentType="image/emf"/>
  <Override PartName="/ppt/media/image29.emf" ContentType="image/emf"/>
  <Override PartName="/ppt/media/image3.emf" ContentType="image/emf"/>
  <Override PartName="/ppt/media/image30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9.xml"/><Relationship Id="rId20" Type="http://schemas.openxmlformats.org/officeDocument/2006/relationships/slide" Target="slides/slide20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7.xml"/><Relationship Id="rId26" Type="http://schemas.openxmlformats.org/officeDocument/2006/relationships/slide" Target="slides/slide28.xml"/><Relationship Id="rId27" Type="http://schemas.openxmlformats.org/officeDocument/2006/relationships/slide" Target="slides/slide30.xml"/><Relationship Id="rId28" Type="http://schemas.openxmlformats.org/officeDocument/2006/relationships/slide" Target="slides/slide31.xml"/><Relationship Id="rId29" Type="http://schemas.openxmlformats.org/officeDocument/2006/relationships/slide" Target="slides/slide32.xml"/><Relationship Id="rId30" Type="http://schemas.openxmlformats.org/officeDocument/2006/relationships/slide" Target="slides/slide33.xml"/><Relationship Id="rId31" Type="http://schemas.openxmlformats.org/officeDocument/2006/relationships/slide" Target="slides/slide35.xml"/><Relationship Id="rId32" Type="http://schemas.openxmlformats.org/officeDocument/2006/relationships/slide" Target="slides/slide36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1.xml"/><Relationship Id="rId37" Type="http://schemas.openxmlformats.org/officeDocument/2006/relationships/slide" Target="slides/slide45.xml"/><Relationship Id="rId38" Type="http://schemas.openxmlformats.org/officeDocument/2006/relationships/slide" Target="slides/slide46.xml"/><Relationship Id="rId39" Type="http://schemas.openxmlformats.org/officeDocument/2006/relationships/slide" Target="slides/slide48.xml"/><Relationship Id="rId40" Type="http://schemas.openxmlformats.org/officeDocument/2006/relationships/slide" Target="slides/slide49.xml"/><Relationship Id="rId41" Type="http://schemas.openxmlformats.org/officeDocument/2006/relationships/slide" Target="slides/slide50.xml"/><Relationship Id="rId42" Type="http://schemas.openxmlformats.org/officeDocument/2006/relationships/slide" Target="slides/slide51.xml"/><Relationship Id="rId43" Type="http://schemas.openxmlformats.org/officeDocument/2006/relationships/slide" Target="slides/slide53.xml"/><Relationship Id="rId44" Type="http://schemas.openxmlformats.org/officeDocument/2006/relationships/slide" Target="slides/slide54.xml"/><Relationship Id="rId45" Type="http://schemas.openxmlformats.org/officeDocument/2006/relationships/slide" Target="slides/slide56.xml"/><Relationship Id="rId46" Type="http://schemas.openxmlformats.org/officeDocument/2006/relationships/slide" Target="slides/slide57.xml"/><Relationship Id="rId47" Type="http://schemas.openxmlformats.org/officeDocument/2006/relationships/slide" Target="slides/slide58.xml"/><Relationship Id="rId48" Type="http://schemas.openxmlformats.org/officeDocument/2006/relationships/slide" Target="slides/slide59.xml"/><Relationship Id="rId49" Type="http://schemas.openxmlformats.org/officeDocument/2006/relationships/slide" Target="slides/slide61.xml"/><Relationship Id="rId50" Type="http://schemas.openxmlformats.org/officeDocument/2006/relationships/slide" Target="slides/slide62.xml"/><Relationship Id="rId51" Type="http://schemas.openxmlformats.org/officeDocument/2006/relationships/slide" Target="slides/slide64.xml"/><Relationship Id="rId52" Type="http://schemas.openxmlformats.org/officeDocument/2006/relationships/slide" Target="slides/slide65.xml"/><Relationship Id="rId53" Type="http://schemas.openxmlformats.org/officeDocument/2006/relationships/slide" Target="slides/slide66.xml"/><Relationship Id="rId54" Type="http://schemas.openxmlformats.org/officeDocument/2006/relationships/slide" Target="slides/slide67.xml"/><Relationship Id="rId55" Type="http://schemas.openxmlformats.org/officeDocument/2006/relationships/slide" Target="slides/slide69.xml"/><Relationship Id="rId56" Type="http://schemas.openxmlformats.org/officeDocument/2006/relationships/slide" Target="slides/slide70.xml"/><Relationship Id="rId57" Type="http://schemas.openxmlformats.org/officeDocument/2006/relationships/slide" Target="slides/slide72.xml"/><Relationship Id="rId58" Type="http://schemas.openxmlformats.org/officeDocument/2006/relationships/slide" Target="slides/slide73.xml"/><Relationship Id="rId59" Type="http://schemas.openxmlformats.org/officeDocument/2006/relationships/slide" Target="slides/slide74.xml"/><Relationship Id="rId60" Type="http://schemas.openxmlformats.org/officeDocument/2006/relationships/slide" Target="slides/slide75.xml"/><Relationship Id="rId61" Type="http://schemas.openxmlformats.org/officeDocument/2006/relationships/slide" Target="slides/slide77.xml"/><Relationship Id="rId62" Type="http://schemas.openxmlformats.org/officeDocument/2006/relationships/slide" Target="slides/slide78.xml"/><Relationship Id="rId63" Type="http://schemas.openxmlformats.org/officeDocument/2006/relationships/slide" Target="slides/slide80.xml"/><Relationship Id="rId64" Type="http://schemas.openxmlformats.org/officeDocument/2006/relationships/slide" Target="slides/slide81.xml"/><Relationship Id="rId65" Type="http://schemas.openxmlformats.org/officeDocument/2006/relationships/slide" Target="slides/slide82.xml"/><Relationship Id="rId66" Type="http://schemas.openxmlformats.org/officeDocument/2006/relationships/slide" Target="slides/slide83.xml"/><Relationship Id="rId67" Type="http://schemas.openxmlformats.org/officeDocument/2006/relationships/slide" Target="slides/slide87.xml"/><Relationship Id="rId68" Type="http://schemas.openxmlformats.org/officeDocument/2006/relationships/slide" Target="slides/slide88.xml"/><Relationship Id="rId69" Type="http://schemas.openxmlformats.org/officeDocument/2006/relationships/slide" Target="slides/slide90.xml"/><Relationship Id="rId70" Type="http://schemas.openxmlformats.org/officeDocument/2006/relationships/slide" Target="slides/slide91.xml"/><Relationship Id="rId71" Type="http://schemas.openxmlformats.org/officeDocument/2006/relationships/slide" Target="slides/slide92.xml"/><Relationship Id="rId72" Type="http://schemas.openxmlformats.org/officeDocument/2006/relationships/slide" Target="slides/slide93.xml"/><Relationship Id="rId73" Type="http://schemas.openxmlformats.org/officeDocument/2006/relationships/slide" Target="slides/slide95.xml"/><Relationship Id="rId74" Type="http://schemas.openxmlformats.org/officeDocument/2006/relationships/slide" Target="slides/slide96.xml"/><Relationship Id="rId75" Type="http://schemas.openxmlformats.org/officeDocument/2006/relationships/slide" Target="slides/slide98.xml"/><Relationship Id="rId76" Type="http://schemas.openxmlformats.org/officeDocument/2006/relationships/slide" Target="slides/slide99.xml"/><Relationship Id="rId77" Type="http://schemas.openxmlformats.org/officeDocument/2006/relationships/slide" Target="slides/slide100.xml"/><Relationship Id="rId78" Type="http://schemas.openxmlformats.org/officeDocument/2006/relationships/slide" Target="slides/slide101.xml"/><Relationship Id="rId79" Type="http://schemas.openxmlformats.org/officeDocument/2006/relationships/slide" Target="slides/slide103.xml"/><Relationship Id="rId80" Type="http://schemas.openxmlformats.org/officeDocument/2006/relationships/slide" Target="slides/slide104.xml"/><Relationship Id="rId81" Type="http://schemas.openxmlformats.org/officeDocument/2006/relationships/slide" Target="slides/slide106.xml"/><Relationship Id="rId82" Type="http://schemas.openxmlformats.org/officeDocument/2006/relationships/slide" Target="slides/slide107.xml"/><Relationship Id="rId83" Type="http://schemas.openxmlformats.org/officeDocument/2006/relationships/slide" Target="slides/slide108.xml"/><Relationship Id="rId84" Type="http://schemas.openxmlformats.org/officeDocument/2006/relationships/slide" Target="slides/slide109.xml"/><Relationship Id="rId85" Type="http://schemas.openxmlformats.org/officeDocument/2006/relationships/slide" Target="slides/slide111.xml"/><Relationship Id="rId86" Type="http://schemas.openxmlformats.org/officeDocument/2006/relationships/slide" Target="slides/slide112.xml"/><Relationship Id="rId87" Type="http://schemas.openxmlformats.org/officeDocument/2006/relationships/slide" Target="slides/slide114.xml"/><Relationship Id="rId88" Type="http://schemas.openxmlformats.org/officeDocument/2006/relationships/slide" Target="slides/slide115.xml"/><Relationship Id="rId89" Type="http://schemas.openxmlformats.org/officeDocument/2006/relationships/slide" Target="slides/slide116.xml"/><Relationship Id="rId90" Type="http://schemas.openxmlformats.org/officeDocument/2006/relationships/slide" Target="slides/slide117.xml"/><Relationship Id="rId91" Type="http://schemas.openxmlformats.org/officeDocument/2006/relationships/slide" Target="slides/slide119.xml"/><Relationship Id="rId92" Type="http://schemas.openxmlformats.org/officeDocument/2006/relationships/slide" Target="slides/slide120.xml"/><Relationship Id="rId93" Type="http://schemas.openxmlformats.org/officeDocument/2006/relationships/slide" Target="slides/slide122.xml"/><Relationship Id="rId94" Type="http://schemas.openxmlformats.org/officeDocument/2006/relationships/slide" Target="slides/slide123.xml"/><Relationship Id="rId95" Type="http://schemas.openxmlformats.org/officeDocument/2006/relationships/slide" Target="slides/slide124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emf"/><Relationship Id="rId3" Type="http://schemas.openxmlformats.org/officeDocument/2006/relationships/image" Target="../media/image195.emf"/><Relationship Id="rId4" Type="http://schemas.openxmlformats.org/officeDocument/2006/relationships/image" Target="../media/image196.emf"/><Relationship Id="rId5" Type="http://schemas.openxmlformats.org/officeDocument/2006/relationships/image" Target="../media/image197.emf"/><Relationship Id="rId6" Type="http://schemas.openxmlformats.org/officeDocument/2006/relationships/image" Target="../media/image198.emf"/><Relationship Id="rId7" Type="http://schemas.openxmlformats.org/officeDocument/2006/relationships/image" Target="../media/image199.emf"/><Relationship Id="rId8" Type="http://schemas.openxmlformats.org/officeDocument/2006/relationships/image" Target="../media/image200.emf"/><Relationship Id="rId9" Type="http://schemas.openxmlformats.org/officeDocument/2006/relationships/image" Target="../media/image201.emf"/><Relationship Id="rId10" Type="http://schemas.openxmlformats.org/officeDocument/2006/relationships/image" Target="../media/image202.emf"/><Relationship Id="rId11" Type="http://schemas.openxmlformats.org/officeDocument/2006/relationships/image" Target="../media/image203.emf"/><Relationship Id="rId12" Type="http://schemas.openxmlformats.org/officeDocument/2006/relationships/image" Target="../media/image204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emf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emf"/><Relationship Id="rId3" Type="http://schemas.openxmlformats.org/officeDocument/2006/relationships/image" Target="../media/image208.emf"/><Relationship Id="rId4" Type="http://schemas.openxmlformats.org/officeDocument/2006/relationships/image" Target="../media/image209.emf"/><Relationship Id="rId5" Type="http://schemas.openxmlformats.org/officeDocument/2006/relationships/image" Target="../media/image210.emf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emf"/><Relationship Id="rId3" Type="http://schemas.openxmlformats.org/officeDocument/2006/relationships/image" Target="../media/image212.emf"/><Relationship Id="rId4" Type="http://schemas.openxmlformats.org/officeDocument/2006/relationships/image" Target="../media/image213.emf"/><Relationship Id="rId5" Type="http://schemas.openxmlformats.org/officeDocument/2006/relationships/image" Target="../media/image214.emf"/><Relationship Id="rId6" Type="http://schemas.openxmlformats.org/officeDocument/2006/relationships/image" Target="../media/image215.emf"/><Relationship Id="rId7" Type="http://schemas.openxmlformats.org/officeDocument/2006/relationships/image" Target="../media/image216.emf"/><Relationship Id="rId8" Type="http://schemas.openxmlformats.org/officeDocument/2006/relationships/image" Target="../media/image217.emf"/><Relationship Id="rId9" Type="http://schemas.openxmlformats.org/officeDocument/2006/relationships/image" Target="../media/image218.emf"/><Relationship Id="rId10" Type="http://schemas.openxmlformats.org/officeDocument/2006/relationships/image" Target="../media/image219.emf"/><Relationship Id="rId11" Type="http://schemas.openxmlformats.org/officeDocument/2006/relationships/image" Target="../media/image220.emf"/><Relationship Id="rId12" Type="http://schemas.openxmlformats.org/officeDocument/2006/relationships/image" Target="../media/image221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emf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emf"/><Relationship Id="rId3" Type="http://schemas.openxmlformats.org/officeDocument/2006/relationships/image" Target="../media/image229.emf"/><Relationship Id="rId4" Type="http://schemas.openxmlformats.org/officeDocument/2006/relationships/image" Target="../media/image230.emf"/><Relationship Id="rId5" Type="http://schemas.openxmlformats.org/officeDocument/2006/relationships/image" Target="../media/image231.emf"/><Relationship Id="rId6" Type="http://schemas.openxmlformats.org/officeDocument/2006/relationships/image" Target="../media/image232.emf"/><Relationship Id="rId7" Type="http://schemas.openxmlformats.org/officeDocument/2006/relationships/image" Target="../media/image233.emf"/><Relationship Id="rId8" Type="http://schemas.openxmlformats.org/officeDocument/2006/relationships/image" Target="../media/image234.emf"/><Relationship Id="rId9" Type="http://schemas.openxmlformats.org/officeDocument/2006/relationships/image" Target="../media/image235.emf"/><Relationship Id="rId10" Type="http://schemas.openxmlformats.org/officeDocument/2006/relationships/image" Target="../media/image236.emf"/><Relationship Id="rId11" Type="http://schemas.openxmlformats.org/officeDocument/2006/relationships/image" Target="../media/image237.emf"/><Relationship Id="rId12" Type="http://schemas.openxmlformats.org/officeDocument/2006/relationships/image" Target="../media/image238.emf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/Relationships>
</file>

<file path=ppt/slides/_rels/slide1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emf"/></Relationships>
</file>

<file path=ppt/slides/_rels/slide1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emf"/><Relationship Id="rId3" Type="http://schemas.openxmlformats.org/officeDocument/2006/relationships/image" Target="../media/image242.emf"/><Relationship Id="rId4" Type="http://schemas.openxmlformats.org/officeDocument/2006/relationships/image" Target="../media/image243.emf"/><Relationship Id="rId5" Type="http://schemas.openxmlformats.org/officeDocument/2006/relationships/image" Target="../media/image244.emf"/></Relationships>
</file>

<file path=ppt/slides/_rels/slide12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5.emf"/><Relationship Id="rId3" Type="http://schemas.openxmlformats.org/officeDocument/2006/relationships/image" Target="../media/image246.emf"/><Relationship Id="rId4" Type="http://schemas.openxmlformats.org/officeDocument/2006/relationships/image" Target="../media/image247.emf"/><Relationship Id="rId5" Type="http://schemas.openxmlformats.org/officeDocument/2006/relationships/image" Target="../media/image248.emf"/><Relationship Id="rId6" Type="http://schemas.openxmlformats.org/officeDocument/2006/relationships/image" Target="../media/image249.emf"/><Relationship Id="rId7" Type="http://schemas.openxmlformats.org/officeDocument/2006/relationships/image" Target="../media/image250.emf"/><Relationship Id="rId8" Type="http://schemas.openxmlformats.org/officeDocument/2006/relationships/image" Target="../media/image251.emf"/><Relationship Id="rId9" Type="http://schemas.openxmlformats.org/officeDocument/2006/relationships/image" Target="../media/image252.emf"/><Relationship Id="rId10" Type="http://schemas.openxmlformats.org/officeDocument/2006/relationships/image" Target="../media/image253.emf"/><Relationship Id="rId11" Type="http://schemas.openxmlformats.org/officeDocument/2006/relationships/image" Target="../media/image254.emf"/><Relationship Id="rId12" Type="http://schemas.openxmlformats.org/officeDocument/2006/relationships/image" Target="../media/image255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Relationship Id="rId12" Type="http://schemas.openxmlformats.org/officeDocument/2006/relationships/image" Target="../media/image34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7" Type="http://schemas.openxmlformats.org/officeDocument/2006/relationships/image" Target="../media/image63.emf"/><Relationship Id="rId8" Type="http://schemas.openxmlformats.org/officeDocument/2006/relationships/image" Target="../media/image64.emf"/><Relationship Id="rId9" Type="http://schemas.openxmlformats.org/officeDocument/2006/relationships/image" Target="../media/image65.emf"/><Relationship Id="rId10" Type="http://schemas.openxmlformats.org/officeDocument/2006/relationships/image" Target="../media/image66.emf"/><Relationship Id="rId11" Type="http://schemas.openxmlformats.org/officeDocument/2006/relationships/image" Target="../media/image67.emf"/><Relationship Id="rId12" Type="http://schemas.openxmlformats.org/officeDocument/2006/relationships/image" Target="../media/image68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8" Type="http://schemas.openxmlformats.org/officeDocument/2006/relationships/image" Target="../media/image81.emf"/><Relationship Id="rId9" Type="http://schemas.openxmlformats.org/officeDocument/2006/relationships/image" Target="../media/image82.emf"/><Relationship Id="rId10" Type="http://schemas.openxmlformats.org/officeDocument/2006/relationships/image" Target="../media/image83.emf"/><Relationship Id="rId11" Type="http://schemas.openxmlformats.org/officeDocument/2006/relationships/image" Target="../media/image84.emf"/><Relationship Id="rId12" Type="http://schemas.openxmlformats.org/officeDocument/2006/relationships/image" Target="../media/image85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Relationship Id="rId6" Type="http://schemas.openxmlformats.org/officeDocument/2006/relationships/image" Target="../media/image96.emf"/><Relationship Id="rId7" Type="http://schemas.openxmlformats.org/officeDocument/2006/relationships/image" Target="../media/image97.emf"/><Relationship Id="rId8" Type="http://schemas.openxmlformats.org/officeDocument/2006/relationships/image" Target="../media/image98.emf"/><Relationship Id="rId9" Type="http://schemas.openxmlformats.org/officeDocument/2006/relationships/image" Target="../media/image99.emf"/><Relationship Id="rId10" Type="http://schemas.openxmlformats.org/officeDocument/2006/relationships/image" Target="../media/image100.emf"/><Relationship Id="rId11" Type="http://schemas.openxmlformats.org/officeDocument/2006/relationships/image" Target="../media/image101.emf"/><Relationship Id="rId12" Type="http://schemas.openxmlformats.org/officeDocument/2006/relationships/image" Target="../media/image102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Relationship Id="rId3" Type="http://schemas.openxmlformats.org/officeDocument/2006/relationships/image" Target="../media/image106.emf"/><Relationship Id="rId4" Type="http://schemas.openxmlformats.org/officeDocument/2006/relationships/image" Target="../media/image107.emf"/><Relationship Id="rId5" Type="http://schemas.openxmlformats.org/officeDocument/2006/relationships/image" Target="../media/image108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emf"/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7" Type="http://schemas.openxmlformats.org/officeDocument/2006/relationships/image" Target="../media/image131.emf"/><Relationship Id="rId8" Type="http://schemas.openxmlformats.org/officeDocument/2006/relationships/image" Target="../media/image132.emf"/><Relationship Id="rId9" Type="http://schemas.openxmlformats.org/officeDocument/2006/relationships/image" Target="../media/image133.emf"/><Relationship Id="rId10" Type="http://schemas.openxmlformats.org/officeDocument/2006/relationships/image" Target="../media/image134.emf"/><Relationship Id="rId11" Type="http://schemas.openxmlformats.org/officeDocument/2006/relationships/image" Target="../media/image135.emf"/><Relationship Id="rId12" Type="http://schemas.openxmlformats.org/officeDocument/2006/relationships/image" Target="../media/image136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emf"/><Relationship Id="rId3" Type="http://schemas.openxmlformats.org/officeDocument/2006/relationships/image" Target="../media/image144.emf"/><Relationship Id="rId4" Type="http://schemas.openxmlformats.org/officeDocument/2006/relationships/image" Target="../media/image145.emf"/><Relationship Id="rId5" Type="http://schemas.openxmlformats.org/officeDocument/2006/relationships/image" Target="../media/image146.emf"/><Relationship Id="rId6" Type="http://schemas.openxmlformats.org/officeDocument/2006/relationships/image" Target="../media/image147.emf"/><Relationship Id="rId7" Type="http://schemas.openxmlformats.org/officeDocument/2006/relationships/image" Target="../media/image148.emf"/><Relationship Id="rId8" Type="http://schemas.openxmlformats.org/officeDocument/2006/relationships/image" Target="../media/image149.emf"/><Relationship Id="rId9" Type="http://schemas.openxmlformats.org/officeDocument/2006/relationships/image" Target="../media/image150.emf"/><Relationship Id="rId10" Type="http://schemas.openxmlformats.org/officeDocument/2006/relationships/image" Target="../media/image151.emf"/><Relationship Id="rId11" Type="http://schemas.openxmlformats.org/officeDocument/2006/relationships/image" Target="../media/image152.emf"/><Relationship Id="rId12" Type="http://schemas.openxmlformats.org/officeDocument/2006/relationships/image" Target="../media/image153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emf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emf"/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emf"/><Relationship Id="rId3" Type="http://schemas.openxmlformats.org/officeDocument/2006/relationships/image" Target="../media/image161.emf"/><Relationship Id="rId4" Type="http://schemas.openxmlformats.org/officeDocument/2006/relationships/image" Target="../media/image162.emf"/><Relationship Id="rId5" Type="http://schemas.openxmlformats.org/officeDocument/2006/relationships/image" Target="../media/image163.emf"/><Relationship Id="rId6" Type="http://schemas.openxmlformats.org/officeDocument/2006/relationships/image" Target="../media/image164.emf"/><Relationship Id="rId7" Type="http://schemas.openxmlformats.org/officeDocument/2006/relationships/image" Target="../media/image165.emf"/><Relationship Id="rId8" Type="http://schemas.openxmlformats.org/officeDocument/2006/relationships/image" Target="../media/image166.emf"/><Relationship Id="rId9" Type="http://schemas.openxmlformats.org/officeDocument/2006/relationships/image" Target="../media/image167.emf"/><Relationship Id="rId10" Type="http://schemas.openxmlformats.org/officeDocument/2006/relationships/image" Target="../media/image168.emf"/><Relationship Id="rId11" Type="http://schemas.openxmlformats.org/officeDocument/2006/relationships/image" Target="../media/image169.emf"/><Relationship Id="rId12" Type="http://schemas.openxmlformats.org/officeDocument/2006/relationships/image" Target="../media/image170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Relationship Id="rId4" Type="http://schemas.openxmlformats.org/officeDocument/2006/relationships/image" Target="../media/image175.emf"/><Relationship Id="rId5" Type="http://schemas.openxmlformats.org/officeDocument/2006/relationships/image" Target="../media/image176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Relationship Id="rId3" Type="http://schemas.openxmlformats.org/officeDocument/2006/relationships/image" Target="../media/image178.emf"/><Relationship Id="rId4" Type="http://schemas.openxmlformats.org/officeDocument/2006/relationships/image" Target="../media/image179.emf"/><Relationship Id="rId5" Type="http://schemas.openxmlformats.org/officeDocument/2006/relationships/image" Target="../media/image180.emf"/><Relationship Id="rId6" Type="http://schemas.openxmlformats.org/officeDocument/2006/relationships/image" Target="../media/image181.emf"/><Relationship Id="rId7" Type="http://schemas.openxmlformats.org/officeDocument/2006/relationships/image" Target="../media/image182.emf"/><Relationship Id="rId8" Type="http://schemas.openxmlformats.org/officeDocument/2006/relationships/image" Target="../media/image183.emf"/><Relationship Id="rId9" Type="http://schemas.openxmlformats.org/officeDocument/2006/relationships/image" Target="../media/image184.emf"/><Relationship Id="rId10" Type="http://schemas.openxmlformats.org/officeDocument/2006/relationships/image" Target="../media/image185.emf"/><Relationship Id="rId11" Type="http://schemas.openxmlformats.org/officeDocument/2006/relationships/image" Target="../media/image186.emf"/><Relationship Id="rId12" Type="http://schemas.openxmlformats.org/officeDocument/2006/relationships/image" Target="../media/image187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Relationship Id="rId3" Type="http://schemas.openxmlformats.org/officeDocument/2006/relationships/image" Target="../media/image191.emf"/><Relationship Id="rId4" Type="http://schemas.openxmlformats.org/officeDocument/2006/relationships/image" Target="../media/image192.emf"/><Relationship Id="rId5" Type="http://schemas.openxmlformats.org/officeDocument/2006/relationships/image" Target="../media/image193.emf"/></Relationships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57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272,36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864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8169,38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8040,90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8005,67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8076,53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8333,59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8244,72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7812,70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8027,96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7969,25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7828,62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25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12,4250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25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45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45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445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241,16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241,16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241,16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951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Non)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12743,8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12849,8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12757,1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12829,4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12674,5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12874,4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12873,8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12923,7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286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9,8822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0,0013*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127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10,0477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0,0012*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127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47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395,35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054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Ser)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9475,68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9629,76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9507,52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9258,52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9623,52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9665,10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9226,66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9311,77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9735,37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9262,81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096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Ste)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3,2709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0,0614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286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096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Ste)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16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Ste)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516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Ste)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12310,5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022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14), Ste)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11819,3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11879,1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12162,3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12154,1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11619,5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11732,0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06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06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06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312,69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312,69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312,69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212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Ste)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7015,17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7306,09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7066,57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7404,83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7527,53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7456,28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7492,86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7221,68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7655,07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7667,11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373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3,4853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0,0526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373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93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93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342,0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793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2998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Non)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12034,7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12013,8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11977,6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12284,0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11848,0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11983,4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11531,2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76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4,6584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0,0234*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76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175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6,3930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0,0080*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9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9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95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480,90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4024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Ser)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8502,44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8527,28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8749,56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8641,10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8662,34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8547,03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8570,28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8706,01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44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5,9746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0,0102*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449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64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64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175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8646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452,62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71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14), Ste)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10628,5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11214,6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10401,5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11131,3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11147,5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10941,2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10953,0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10816,9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10901,3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58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13,2073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58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77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77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77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235,15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884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Ser)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6223,93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6265,28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6264,12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6260,25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6249,73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6191,32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6263,90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6274,77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6280,47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27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11,7365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927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46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46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3467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278,71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8532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7), Ste)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7411,16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7410,35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7409,19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3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014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11,6462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0,0006*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7014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434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434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8434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261,12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940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Non)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12548,6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12444,2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12342,4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12375,6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12233,3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12043,2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12417,0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12037,0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12788,2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116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8,7810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0,0022*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3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116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36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36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36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043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Ser)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8408,73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8816,00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8756,41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8567,21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8550,51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8328,94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8969,50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8895,59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8907,05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8721,63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85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8,2352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0,0029*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60856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7372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285,11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05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05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7505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410,27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410,27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410,27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6011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Trt=Con &gt; Réponse Moyenne(Moyenne(Biomass, 14), Ste) Trt=Con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11115,4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11049,9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10944,2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10971,7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11017,0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10926,4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11039,4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10940,4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10975,9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10912,8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969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18,7638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969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42437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Trt=Bac &gt; Réponse Moyenne(Moyenne(Biomass, 7), Ser) Trt=Bac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6176,17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6172,69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6203,56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6223,11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6244,09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6417,75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6121,98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6162,13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6288,47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6451,72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89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89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890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276,42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38955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Ser) Trt=Lev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7585,91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7939,57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7100,48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6822,35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7800,38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7015,29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6548,19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6425,60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7269,64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6646,26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938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9,0122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0,0019*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938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57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85357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Trt=Lev &gt; Réponse Moyenne(Moyenne(Biomass, 7), Ste) Trt=Lev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Can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