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00.emf" ContentType="image/emf"/>
  <Override PartName="/ppt/media/image101.emf" ContentType="image/emf"/>
  <Override PartName="/ppt/media/image102.emf" ContentType="image/emf"/>
  <Override PartName="/ppt/media/image103.emf" ContentType="image/emf"/>
  <Override PartName="/ppt/media/image104.emf" ContentType="image/emf"/>
  <Override PartName="/ppt/media/image105.emf" ContentType="image/emf"/>
  <Override PartName="/ppt/media/image106.emf" ContentType="image/emf"/>
  <Override PartName="/ppt/media/image107.emf" ContentType="image/emf"/>
  <Override PartName="/ppt/media/image108.emf" ContentType="image/emf"/>
  <Override PartName="/ppt/media/image109.emf" ContentType="image/emf"/>
  <Override PartName="/ppt/media/image11.emf" ContentType="image/emf"/>
  <Override PartName="/ppt/media/image110.emf" ContentType="image/emf"/>
  <Override PartName="/ppt/media/image111.emf" ContentType="image/emf"/>
  <Override PartName="/ppt/media/image112.emf" ContentType="image/emf"/>
  <Override PartName="/ppt/media/image113.emf" ContentType="image/emf"/>
  <Override PartName="/ppt/media/image114.emf" ContentType="image/emf"/>
  <Override PartName="/ppt/media/image115.emf" ContentType="image/emf"/>
  <Override PartName="/ppt/media/image116.emf" ContentType="image/emf"/>
  <Override PartName="/ppt/media/image117.emf" ContentType="image/emf"/>
  <Override PartName="/ppt/media/image118.emf" ContentType="image/emf"/>
  <Override PartName="/ppt/media/image119.emf" ContentType="image/emf"/>
  <Override PartName="/ppt/media/image12.emf" ContentType="image/emf"/>
  <Override PartName="/ppt/media/image120.emf" ContentType="image/emf"/>
  <Override PartName="/ppt/media/image121.emf" ContentType="image/emf"/>
  <Override PartName="/ppt/media/image122.emf" ContentType="image/emf"/>
  <Override PartName="/ppt/media/image123.emf" ContentType="image/emf"/>
  <Override PartName="/ppt/media/image124.emf" ContentType="image/emf"/>
  <Override PartName="/ppt/media/image125.emf" ContentType="image/emf"/>
  <Override PartName="/ppt/media/image126.emf" ContentType="image/emf"/>
  <Override PartName="/ppt/media/image127.emf" ContentType="image/emf"/>
  <Override PartName="/ppt/media/image128.emf" ContentType="image/emf"/>
  <Override PartName="/ppt/media/image129.emf" ContentType="image/emf"/>
  <Override PartName="/ppt/media/image13.emf" ContentType="image/emf"/>
  <Override PartName="/ppt/media/image130.emf" ContentType="image/emf"/>
  <Override PartName="/ppt/media/image131.emf" ContentType="image/emf"/>
  <Override PartName="/ppt/media/image132.emf" ContentType="image/emf"/>
  <Override PartName="/ppt/media/image133.emf" ContentType="image/emf"/>
  <Override PartName="/ppt/media/image134.emf" ContentType="image/emf"/>
  <Override PartName="/ppt/media/image135.emf" ContentType="image/emf"/>
  <Override PartName="/ppt/media/image136.emf" ContentType="image/emf"/>
  <Override PartName="/ppt/media/image137.emf" ContentType="image/emf"/>
  <Override PartName="/ppt/media/image138.emf" ContentType="image/emf"/>
  <Override PartName="/ppt/media/image139.emf" ContentType="image/emf"/>
  <Override PartName="/ppt/media/image14.emf" ContentType="image/emf"/>
  <Override PartName="/ppt/media/image140.emf" ContentType="image/emf"/>
  <Override PartName="/ppt/media/image141.emf" ContentType="image/emf"/>
  <Override PartName="/ppt/media/image142.emf" ContentType="image/emf"/>
  <Override PartName="/ppt/media/image143.emf" ContentType="image/emf"/>
  <Override PartName="/ppt/media/image144.emf" ContentType="image/emf"/>
  <Override PartName="/ppt/media/image145.emf" ContentType="image/emf"/>
  <Override PartName="/ppt/media/image146.emf" ContentType="image/emf"/>
  <Override PartName="/ppt/media/image147.emf" ContentType="image/emf"/>
  <Override PartName="/ppt/media/image148.emf" ContentType="image/emf"/>
  <Override PartName="/ppt/media/image149.emf" ContentType="image/emf"/>
  <Override PartName="/ppt/media/image15.emf" ContentType="image/emf"/>
  <Override PartName="/ppt/media/image150.emf" ContentType="image/emf"/>
  <Override PartName="/ppt/media/image151.emf" ContentType="image/emf"/>
  <Override PartName="/ppt/media/image152.emf" ContentType="image/emf"/>
  <Override PartName="/ppt/media/image153.emf" ContentType="image/emf"/>
  <Override PartName="/ppt/media/image154.emf" ContentType="image/emf"/>
  <Override PartName="/ppt/media/image155.emf" ContentType="image/emf"/>
  <Override PartName="/ppt/media/image156.emf" ContentType="image/emf"/>
  <Override PartName="/ppt/media/image157.emf" ContentType="image/emf"/>
  <Override PartName="/ppt/media/image158.emf" ContentType="image/emf"/>
  <Override PartName="/ppt/media/image159.emf" ContentType="image/emf"/>
  <Override PartName="/ppt/media/image16.emf" ContentType="image/emf"/>
  <Override PartName="/ppt/media/image160.emf" ContentType="image/emf"/>
  <Override PartName="/ppt/media/image161.emf" ContentType="image/emf"/>
  <Override PartName="/ppt/media/image162.emf" ContentType="image/emf"/>
  <Override PartName="/ppt/media/image163.emf" ContentType="image/emf"/>
  <Override PartName="/ppt/media/image164.emf" ContentType="image/emf"/>
  <Override PartName="/ppt/media/image165.emf" ContentType="image/emf"/>
  <Override PartName="/ppt/media/image166.emf" ContentType="image/emf"/>
  <Override PartName="/ppt/media/image167.emf" ContentType="image/emf"/>
  <Override PartName="/ppt/media/image168.emf" ContentType="image/emf"/>
  <Override PartName="/ppt/media/image169.emf" ContentType="image/emf"/>
  <Override PartName="/ppt/media/image17.emf" ContentType="image/emf"/>
  <Override PartName="/ppt/media/image170.emf" ContentType="image/emf"/>
  <Override PartName="/ppt/media/image171.emf" ContentType="image/emf"/>
  <Override PartName="/ppt/media/image172.emf" ContentType="image/emf"/>
  <Override PartName="/ppt/media/image173.emf" ContentType="image/emf"/>
  <Override PartName="/ppt/media/image174.emf" ContentType="image/emf"/>
  <Override PartName="/ppt/media/image175.emf" ContentType="image/emf"/>
  <Override PartName="/ppt/media/image176.emf" ContentType="image/emf"/>
  <Override PartName="/ppt/media/image177.emf" ContentType="image/emf"/>
  <Override PartName="/ppt/media/image178.emf" ContentType="image/emf"/>
  <Override PartName="/ppt/media/image179.emf" ContentType="image/emf"/>
  <Override PartName="/ppt/media/image18.emf" ContentType="image/emf"/>
  <Override PartName="/ppt/media/image180.emf" ContentType="image/emf"/>
  <Override PartName="/ppt/media/image181.emf" ContentType="image/emf"/>
  <Override PartName="/ppt/media/image182.emf" ContentType="image/emf"/>
  <Override PartName="/ppt/media/image183.emf" ContentType="image/emf"/>
  <Override PartName="/ppt/media/image184.emf" ContentType="image/emf"/>
  <Override PartName="/ppt/media/image185.emf" ContentType="image/emf"/>
  <Override PartName="/ppt/media/image186.emf" ContentType="image/emf"/>
  <Override PartName="/ppt/media/image187.emf" ContentType="image/emf"/>
  <Override PartName="/ppt/media/image188.emf" ContentType="image/emf"/>
  <Override PartName="/ppt/media/image189.emf" ContentType="image/emf"/>
  <Override PartName="/ppt/media/image19.emf" ContentType="image/emf"/>
  <Override PartName="/ppt/media/image190.emf" ContentType="image/emf"/>
  <Override PartName="/ppt/media/image191.emf" ContentType="image/emf"/>
  <Override PartName="/ppt/media/image192.emf" ContentType="image/emf"/>
  <Override PartName="/ppt/media/image193.emf" ContentType="image/emf"/>
  <Override PartName="/ppt/media/image194.emf" ContentType="image/emf"/>
  <Override PartName="/ppt/media/image195.emf" ContentType="image/emf"/>
  <Override PartName="/ppt/media/image196.emf" ContentType="image/emf"/>
  <Override PartName="/ppt/media/image197.emf" ContentType="image/emf"/>
  <Override PartName="/ppt/media/image198.emf" ContentType="image/emf"/>
  <Override PartName="/ppt/media/image199.emf" ContentType="image/emf"/>
  <Override PartName="/ppt/media/image2.emf" ContentType="image/emf"/>
  <Override PartName="/ppt/media/image20.emf" ContentType="image/emf"/>
  <Override PartName="/ppt/media/image200.emf" ContentType="image/emf"/>
  <Override PartName="/ppt/media/image201.emf" ContentType="image/emf"/>
  <Override PartName="/ppt/media/image202.emf" ContentType="image/emf"/>
  <Override PartName="/ppt/media/image203.emf" ContentType="image/emf"/>
  <Override PartName="/ppt/media/image204.emf" ContentType="image/emf"/>
  <Override PartName="/ppt/media/image205.emf" ContentType="image/emf"/>
  <Override PartName="/ppt/media/image206.emf" ContentType="image/emf"/>
  <Override PartName="/ppt/media/image207.emf" ContentType="image/emf"/>
  <Override PartName="/ppt/media/image208.emf" ContentType="image/emf"/>
  <Override PartName="/ppt/media/image209.emf" ContentType="image/emf"/>
  <Override PartName="/ppt/media/image21.emf" ContentType="image/emf"/>
  <Override PartName="/ppt/media/image210.emf" ContentType="image/emf"/>
  <Override PartName="/ppt/media/image211.emf" ContentType="image/emf"/>
  <Override PartName="/ppt/media/image212.emf" ContentType="image/emf"/>
  <Override PartName="/ppt/media/image213.emf" ContentType="image/emf"/>
  <Override PartName="/ppt/media/image214.emf" ContentType="image/emf"/>
  <Override PartName="/ppt/media/image215.emf" ContentType="image/emf"/>
  <Override PartName="/ppt/media/image216.emf" ContentType="image/emf"/>
  <Override PartName="/ppt/media/image217.emf" ContentType="image/emf"/>
  <Override PartName="/ppt/media/image218.emf" ContentType="image/emf"/>
  <Override PartName="/ppt/media/image219.emf" ContentType="image/emf"/>
  <Override PartName="/ppt/media/image22.emf" ContentType="image/emf"/>
  <Override PartName="/ppt/media/image220.emf" ContentType="image/emf"/>
  <Override PartName="/ppt/media/image221.emf" ContentType="image/emf"/>
  <Override PartName="/ppt/media/image222.emf" ContentType="image/emf"/>
  <Override PartName="/ppt/media/image223.emf" ContentType="image/emf"/>
  <Override PartName="/ppt/media/image224.emf" ContentType="image/emf"/>
  <Override PartName="/ppt/media/image225.emf" ContentType="image/emf"/>
  <Override PartName="/ppt/media/image226.emf" ContentType="image/emf"/>
  <Override PartName="/ppt/media/image227.emf" ContentType="image/emf"/>
  <Override PartName="/ppt/media/image228.emf" ContentType="image/emf"/>
  <Override PartName="/ppt/media/image229.emf" ContentType="image/emf"/>
  <Override PartName="/ppt/media/image23.emf" ContentType="image/emf"/>
  <Override PartName="/ppt/media/image230.emf" ContentType="image/emf"/>
  <Override PartName="/ppt/media/image231.emf" ContentType="image/emf"/>
  <Override PartName="/ppt/media/image232.emf" ContentType="image/emf"/>
  <Override PartName="/ppt/media/image233.emf" ContentType="image/emf"/>
  <Override PartName="/ppt/media/image234.emf" ContentType="image/emf"/>
  <Override PartName="/ppt/media/image235.emf" ContentType="image/emf"/>
  <Override PartName="/ppt/media/image236.emf" ContentType="image/emf"/>
  <Override PartName="/ppt/media/image237.emf" ContentType="image/emf"/>
  <Override PartName="/ppt/media/image238.emf" ContentType="image/emf"/>
  <Override PartName="/ppt/media/image239.emf" ContentType="image/emf"/>
  <Override PartName="/ppt/media/image24.emf" ContentType="image/emf"/>
  <Override PartName="/ppt/media/image240.emf" ContentType="image/emf"/>
  <Override PartName="/ppt/media/image241.emf" ContentType="image/emf"/>
  <Override PartName="/ppt/media/image242.emf" ContentType="image/emf"/>
  <Override PartName="/ppt/media/image243.emf" ContentType="image/emf"/>
  <Override PartName="/ppt/media/image244.emf" ContentType="image/emf"/>
  <Override PartName="/ppt/media/image245.emf" ContentType="image/emf"/>
  <Override PartName="/ppt/media/image246.emf" ContentType="image/emf"/>
  <Override PartName="/ppt/media/image247.emf" ContentType="image/emf"/>
  <Override PartName="/ppt/media/image248.emf" ContentType="image/emf"/>
  <Override PartName="/ppt/media/image249.emf" ContentType="image/emf"/>
  <Override PartName="/ppt/media/image25.emf" ContentType="image/emf"/>
  <Override PartName="/ppt/media/image250.emf" ContentType="image/emf"/>
  <Override PartName="/ppt/media/image251.emf" ContentType="image/emf"/>
  <Override PartName="/ppt/media/image252.emf" ContentType="image/emf"/>
  <Override PartName="/ppt/media/image253.emf" ContentType="image/emf"/>
  <Override PartName="/ppt/media/image254.emf" ContentType="image/emf"/>
  <Override PartName="/ppt/media/image255.emf" ContentType="image/emf"/>
  <Override PartName="/ppt/media/image256.emf" ContentType="image/emf"/>
  <Override PartName="/ppt/media/image257.emf" ContentType="image/emf"/>
  <Override PartName="/ppt/media/image258.emf" ContentType="image/emf"/>
  <Override PartName="/ppt/media/image259.emf" ContentType="image/emf"/>
  <Override PartName="/ppt/media/image26.emf" ContentType="image/emf"/>
  <Override PartName="/ppt/media/image260.emf" ContentType="image/emf"/>
  <Override PartName="/ppt/media/image261.emf" ContentType="image/emf"/>
  <Override PartName="/ppt/media/image262.emf" ContentType="image/emf"/>
  <Override PartName="/ppt/media/image263.emf" ContentType="image/emf"/>
  <Override PartName="/ppt/media/image264.emf" ContentType="image/emf"/>
  <Override PartName="/ppt/media/image265.emf" ContentType="image/emf"/>
  <Override PartName="/ppt/media/image266.emf" ContentType="image/emf"/>
  <Override PartName="/ppt/media/image267.emf" ContentType="image/emf"/>
  <Override PartName="/ppt/media/image268.emf" ContentType="image/emf"/>
  <Override PartName="/ppt/media/image269.emf" ContentType="image/emf"/>
  <Override PartName="/ppt/media/image27.emf" ContentType="image/emf"/>
  <Override PartName="/ppt/media/image270.emf" ContentType="image/emf"/>
  <Override PartName="/ppt/media/image271.emf" ContentType="image/emf"/>
  <Override PartName="/ppt/media/image272.emf" ContentType="image/emf"/>
  <Override PartName="/ppt/media/image273.emf" ContentType="image/emf"/>
  <Override PartName="/ppt/media/image274.emf" ContentType="image/emf"/>
  <Override PartName="/ppt/media/image275.emf" ContentType="image/emf"/>
  <Override PartName="/ppt/media/image276.emf" ContentType="image/emf"/>
  <Override PartName="/ppt/media/image277.emf" ContentType="image/emf"/>
  <Override PartName="/ppt/media/image278.emf" ContentType="image/emf"/>
  <Override PartName="/ppt/media/image279.emf" ContentType="image/emf"/>
  <Override PartName="/ppt/media/image28.emf" ContentType="image/emf"/>
  <Override PartName="/ppt/media/image280.emf" ContentType="image/emf"/>
  <Override PartName="/ppt/media/image281.emf" ContentType="image/emf"/>
  <Override PartName="/ppt/media/image282.emf" ContentType="image/emf"/>
  <Override PartName="/ppt/media/image283.emf" ContentType="image/emf"/>
  <Override PartName="/ppt/media/image284.emf" ContentType="image/emf"/>
  <Override PartName="/ppt/media/image285.emf" ContentType="image/emf"/>
  <Override PartName="/ppt/media/image286.emf" ContentType="image/emf"/>
  <Override PartName="/ppt/media/image287.emf" ContentType="image/emf"/>
  <Override PartName="/ppt/media/image288.emf" ContentType="image/emf"/>
  <Override PartName="/ppt/media/image289.emf" ContentType="image/emf"/>
  <Override PartName="/ppt/media/image29.emf" ContentType="image/emf"/>
  <Override PartName="/ppt/media/image290.emf" ContentType="image/emf"/>
  <Override PartName="/ppt/media/image291.emf" ContentType="image/emf"/>
  <Override PartName="/ppt/media/image292.emf" ContentType="image/emf"/>
  <Override PartName="/ppt/media/image293.emf" ContentType="image/emf"/>
  <Override PartName="/ppt/media/image294.emf" ContentType="image/emf"/>
  <Override PartName="/ppt/media/image295.emf" ContentType="image/emf"/>
  <Override PartName="/ppt/media/image296.emf" ContentType="image/emf"/>
  <Override PartName="/ppt/media/image297.emf" ContentType="image/emf"/>
  <Override PartName="/ppt/media/image298.emf" ContentType="image/emf"/>
  <Override PartName="/ppt/media/image299.emf" ContentType="image/emf"/>
  <Override PartName="/ppt/media/image3.emf" ContentType="image/emf"/>
  <Override PartName="/ppt/media/image30.emf" ContentType="image/emf"/>
  <Override PartName="/ppt/media/image300.emf" ContentType="image/emf"/>
  <Override PartName="/ppt/media/image301.emf" ContentType="image/emf"/>
  <Override PartName="/ppt/media/image302.emf" ContentType="image/emf"/>
  <Override PartName="/ppt/media/image303.emf" ContentType="image/emf"/>
  <Override PartName="/ppt/media/image304.emf" ContentType="image/emf"/>
  <Override PartName="/ppt/media/image305.emf" ContentType="image/emf"/>
  <Override PartName="/ppt/media/image306.emf" ContentType="image/emf"/>
  <Override PartName="/ppt/media/image307.emf" ContentType="image/emf"/>
  <Override PartName="/ppt/media/image308.emf" ContentType="image/emf"/>
  <Override PartName="/ppt/media/image309.emf" ContentType="image/emf"/>
  <Override PartName="/ppt/media/image31.emf" ContentType="image/emf"/>
  <Override PartName="/ppt/media/image310.emf" ContentType="image/emf"/>
  <Override PartName="/ppt/media/image311.emf" ContentType="image/emf"/>
  <Override PartName="/ppt/media/image312.emf" ContentType="image/emf"/>
  <Override PartName="/ppt/media/image313.emf" ContentType="image/emf"/>
  <Override PartName="/ppt/media/image314.emf" ContentType="image/emf"/>
  <Override PartName="/ppt/media/image315.emf" ContentType="image/emf"/>
  <Override PartName="/ppt/media/image316.emf" ContentType="image/emf"/>
  <Override PartName="/ppt/media/image317.emf" ContentType="image/emf"/>
  <Override PartName="/ppt/media/image318.emf" ContentType="image/emf"/>
  <Override PartName="/ppt/media/image319.emf" ContentType="image/emf"/>
  <Override PartName="/ppt/media/image32.emf" ContentType="image/emf"/>
  <Override PartName="/ppt/media/image320.emf" ContentType="image/emf"/>
  <Override PartName="/ppt/media/image321.emf" ContentType="image/emf"/>
  <Override PartName="/ppt/media/image322.emf" ContentType="image/emf"/>
  <Override PartName="/ppt/media/image323.emf" ContentType="image/emf"/>
  <Override PartName="/ppt/media/image324.emf" ContentType="image/emf"/>
  <Override PartName="/ppt/media/image325.emf" ContentType="image/emf"/>
  <Override PartName="/ppt/media/image326.emf" ContentType="image/emf"/>
  <Override PartName="/ppt/media/image327.emf" ContentType="image/emf"/>
  <Override PartName="/ppt/media/image328.emf" ContentType="image/emf"/>
  <Override PartName="/ppt/media/image329.emf" ContentType="image/emf"/>
  <Override PartName="/ppt/media/image33.emf" ContentType="image/emf"/>
  <Override PartName="/ppt/media/image330.emf" ContentType="image/emf"/>
  <Override PartName="/ppt/media/image331.emf" ContentType="image/emf"/>
  <Override PartName="/ppt/media/image332.emf" ContentType="image/emf"/>
  <Override PartName="/ppt/media/image333.emf" ContentType="image/emf"/>
  <Override PartName="/ppt/media/image334.emf" ContentType="image/emf"/>
  <Override PartName="/ppt/media/image335.emf" ContentType="image/emf"/>
  <Override PartName="/ppt/media/image336.emf" ContentType="image/emf"/>
  <Override PartName="/ppt/media/image337.emf" ContentType="image/emf"/>
  <Override PartName="/ppt/media/image338.emf" ContentType="image/emf"/>
  <Override PartName="/ppt/media/image339.emf" ContentType="image/emf"/>
  <Override PartName="/ppt/media/image34.emf" ContentType="image/emf"/>
  <Override PartName="/ppt/media/image340.emf" ContentType="image/emf"/>
  <Override PartName="/ppt/media/image341.emf" ContentType="image/emf"/>
  <Override PartName="/ppt/media/image342.emf" ContentType="image/emf"/>
  <Override PartName="/ppt/media/image343.emf" ContentType="image/emf"/>
  <Override PartName="/ppt/media/image344.emf" ContentType="image/emf"/>
  <Override PartName="/ppt/media/image345.emf" ContentType="image/emf"/>
  <Override PartName="/ppt/media/image346.emf" ContentType="image/emf"/>
  <Override PartName="/ppt/media/image347.emf" ContentType="image/emf"/>
  <Override PartName="/ppt/media/image348.emf" ContentType="image/emf"/>
  <Override PartName="/ppt/media/image349.emf" ContentType="image/emf"/>
  <Override PartName="/ppt/media/image35.emf" ContentType="image/emf"/>
  <Override PartName="/ppt/media/image350.emf" ContentType="image/emf"/>
  <Override PartName="/ppt/media/image351.emf" ContentType="image/emf"/>
  <Override PartName="/ppt/media/image352.emf" ContentType="image/emf"/>
  <Override PartName="/ppt/media/image353.emf" ContentType="image/emf"/>
  <Override PartName="/ppt/media/image354.emf" ContentType="image/emf"/>
  <Override PartName="/ppt/media/image355.emf" ContentType="image/emf"/>
  <Override PartName="/ppt/media/image356.emf" ContentType="image/emf"/>
  <Override PartName="/ppt/media/image357.emf" ContentType="image/emf"/>
  <Override PartName="/ppt/media/image358.emf" ContentType="image/emf"/>
  <Override PartName="/ppt/media/image359.emf" ContentType="image/emf"/>
  <Override PartName="/ppt/media/image36.emf" ContentType="image/emf"/>
  <Override PartName="/ppt/media/image360.emf" ContentType="image/emf"/>
  <Override PartName="/ppt/media/image361.emf" ContentType="image/emf"/>
  <Override PartName="/ppt/media/image362.emf" ContentType="image/emf"/>
  <Override PartName="/ppt/media/image363.emf" ContentType="image/emf"/>
  <Override PartName="/ppt/media/image364.emf" ContentType="image/emf"/>
  <Override PartName="/ppt/media/image365.emf" ContentType="image/emf"/>
  <Override PartName="/ppt/media/image366.emf" ContentType="image/emf"/>
  <Override PartName="/ppt/media/image367.emf" ContentType="image/emf"/>
  <Override PartName="/ppt/media/image368.emf" ContentType="image/emf"/>
  <Override PartName="/ppt/media/image369.emf" ContentType="image/emf"/>
  <Override PartName="/ppt/media/image37.emf" ContentType="image/emf"/>
  <Override PartName="/ppt/media/image370.emf" ContentType="image/emf"/>
  <Override PartName="/ppt/media/image371.emf" ContentType="image/emf"/>
  <Override PartName="/ppt/media/image372.emf" ContentType="image/emf"/>
  <Override PartName="/ppt/media/image373.emf" ContentType="image/emf"/>
  <Override PartName="/ppt/media/image374.emf" ContentType="image/emf"/>
  <Override PartName="/ppt/media/image375.emf" ContentType="image/emf"/>
  <Override PartName="/ppt/media/image376.emf" ContentType="image/emf"/>
  <Override PartName="/ppt/media/image377.emf" ContentType="image/emf"/>
  <Override PartName="/ppt/media/image378.emf" ContentType="image/emf"/>
  <Override PartName="/ppt/media/image379.emf" ContentType="image/emf"/>
  <Override PartName="/ppt/media/image38.emf" ContentType="image/emf"/>
  <Override PartName="/ppt/media/image380.emf" ContentType="image/emf"/>
  <Override PartName="/ppt/media/image381.emf" ContentType="image/emf"/>
  <Override PartName="/ppt/media/image382.emf" ContentType="image/emf"/>
  <Override PartName="/ppt/media/image383.emf" ContentType="image/emf"/>
  <Override PartName="/ppt/media/image384.emf" ContentType="image/emf"/>
  <Override PartName="/ppt/media/image385.emf" ContentType="image/emf"/>
  <Override PartName="/ppt/media/image386.emf" ContentType="image/emf"/>
  <Override PartName="/ppt/media/image387.emf" ContentType="image/emf"/>
  <Override PartName="/ppt/media/image388.emf" ContentType="image/emf"/>
  <Override PartName="/ppt/media/image389.emf" ContentType="image/emf"/>
  <Override PartName="/ppt/media/image39.emf" ContentType="image/emf"/>
  <Override PartName="/ppt/media/image390.emf" ContentType="image/emf"/>
  <Override PartName="/ppt/media/image391.emf" ContentType="image/emf"/>
  <Override PartName="/ppt/media/image392.emf" ContentType="image/emf"/>
  <Override PartName="/ppt/media/image393.emf" ContentType="image/emf"/>
  <Override PartName="/ppt/media/image394.emf" ContentType="image/emf"/>
  <Override PartName="/ppt/media/image395.emf" ContentType="image/emf"/>
  <Override PartName="/ppt/media/image396.emf" ContentType="image/emf"/>
  <Override PartName="/ppt/media/image397.emf" ContentType="image/emf"/>
  <Override PartName="/ppt/media/image398.emf" ContentType="image/emf"/>
  <Override PartName="/ppt/media/image399.emf" ContentType="image/emf"/>
  <Override PartName="/ppt/media/image4.emf" ContentType="image/emf"/>
  <Override PartName="/ppt/media/image40.emf" ContentType="image/emf"/>
  <Override PartName="/ppt/media/image400.emf" ContentType="image/emf"/>
  <Override PartName="/ppt/media/image401.emf" ContentType="image/emf"/>
  <Override PartName="/ppt/media/image402.emf" ContentType="image/emf"/>
  <Override PartName="/ppt/media/image403.emf" ContentType="image/emf"/>
  <Override PartName="/ppt/media/image404.emf" ContentType="image/emf"/>
  <Override PartName="/ppt/media/image405.emf" ContentType="image/emf"/>
  <Override PartName="/ppt/media/image406.emf" ContentType="image/emf"/>
  <Override PartName="/ppt/media/image407.emf" ContentType="image/emf"/>
  <Override PartName="/ppt/media/image408.emf" ContentType="image/emf"/>
  <Override PartName="/ppt/media/image409.emf" ContentType="image/emf"/>
  <Override PartName="/ppt/media/image41.emf" ContentType="image/emf"/>
  <Override PartName="/ppt/media/image410.emf" ContentType="image/emf"/>
  <Override PartName="/ppt/media/image411.emf" ContentType="image/emf"/>
  <Override PartName="/ppt/media/image412.emf" ContentType="image/emf"/>
  <Override PartName="/ppt/media/image413.emf" ContentType="image/emf"/>
  <Override PartName="/ppt/media/image414.emf" ContentType="image/emf"/>
  <Override PartName="/ppt/media/image415.emf" ContentType="image/emf"/>
  <Override PartName="/ppt/media/image416.emf" ContentType="image/emf"/>
  <Override PartName="/ppt/media/image417.emf" ContentType="image/emf"/>
  <Override PartName="/ppt/media/image418.emf" ContentType="image/emf"/>
  <Override PartName="/ppt/media/image419.emf" ContentType="image/emf"/>
  <Override PartName="/ppt/media/image42.emf" ContentType="image/emf"/>
  <Override PartName="/ppt/media/image420.emf" ContentType="image/emf"/>
  <Override PartName="/ppt/media/image421.emf" ContentType="image/emf"/>
  <Override PartName="/ppt/media/image422.emf" ContentType="image/emf"/>
  <Override PartName="/ppt/media/image423.emf" ContentType="image/emf"/>
  <Override PartName="/ppt/media/image424.emf" ContentType="image/emf"/>
  <Override PartName="/ppt/media/image425.emf" ContentType="image/emf"/>
  <Override PartName="/ppt/media/image426.emf" ContentType="image/emf"/>
  <Override PartName="/ppt/media/image427.emf" ContentType="image/emf"/>
  <Override PartName="/ppt/media/image428.emf" ContentType="image/emf"/>
  <Override PartName="/ppt/media/image429.emf" ContentType="image/emf"/>
  <Override PartName="/ppt/media/image43.emf" ContentType="image/emf"/>
  <Override PartName="/ppt/media/image430.emf" ContentType="image/emf"/>
  <Override PartName="/ppt/media/image431.emf" ContentType="image/emf"/>
  <Override PartName="/ppt/media/image432.emf" ContentType="image/emf"/>
  <Override PartName="/ppt/media/image433.emf" ContentType="image/emf"/>
  <Override PartName="/ppt/media/image434.emf" ContentType="image/emf"/>
  <Override PartName="/ppt/media/image435.emf" ContentType="image/emf"/>
  <Override PartName="/ppt/media/image436.emf" ContentType="image/emf"/>
  <Override PartName="/ppt/media/image437.emf" ContentType="image/emf"/>
  <Override PartName="/ppt/media/image438.emf" ContentType="image/emf"/>
  <Override PartName="/ppt/media/image439.emf" ContentType="image/emf"/>
  <Override PartName="/ppt/media/image44.emf" ContentType="image/emf"/>
  <Override PartName="/ppt/media/image440.emf" ContentType="image/emf"/>
  <Override PartName="/ppt/media/image441.emf" ContentType="image/emf"/>
  <Override PartName="/ppt/media/image442.emf" ContentType="image/emf"/>
  <Override PartName="/ppt/media/image443.emf" ContentType="image/emf"/>
  <Override PartName="/ppt/media/image444.emf" ContentType="image/emf"/>
  <Override PartName="/ppt/media/image445.emf" ContentType="image/emf"/>
  <Override PartName="/ppt/media/image446.emf" ContentType="image/emf"/>
  <Override PartName="/ppt/media/image447.emf" ContentType="image/emf"/>
  <Override PartName="/ppt/media/image448.emf" ContentType="image/emf"/>
  <Override PartName="/ppt/media/image449.emf" ContentType="image/emf"/>
  <Override PartName="/ppt/media/image45.emf" ContentType="image/emf"/>
  <Override PartName="/ppt/media/image450.emf" ContentType="image/emf"/>
  <Override PartName="/ppt/media/image451.emf" ContentType="image/emf"/>
  <Override PartName="/ppt/media/image452.emf" ContentType="image/emf"/>
  <Override PartName="/ppt/media/image453.emf" ContentType="image/emf"/>
  <Override PartName="/ppt/media/image454.emf" ContentType="image/emf"/>
  <Override PartName="/ppt/media/image455.emf" ContentType="image/emf"/>
  <Override PartName="/ppt/media/image456.emf" ContentType="image/emf"/>
  <Override PartName="/ppt/media/image457.emf" ContentType="image/emf"/>
  <Override PartName="/ppt/media/image458.emf" ContentType="image/emf"/>
  <Override PartName="/ppt/media/image459.emf" ContentType="image/emf"/>
  <Override PartName="/ppt/media/image46.emf" ContentType="image/emf"/>
  <Override PartName="/ppt/media/image460.emf" ContentType="image/emf"/>
  <Override PartName="/ppt/media/image461.emf" ContentType="image/emf"/>
  <Override PartName="/ppt/media/image462.emf" ContentType="image/emf"/>
  <Override PartName="/ppt/media/image463.emf" ContentType="image/emf"/>
  <Override PartName="/ppt/media/image464.emf" ContentType="image/emf"/>
  <Override PartName="/ppt/media/image465.emf" ContentType="image/emf"/>
  <Override PartName="/ppt/media/image466.emf" ContentType="image/emf"/>
  <Override PartName="/ppt/media/image467.emf" ContentType="image/emf"/>
  <Override PartName="/ppt/media/image468.emf" ContentType="image/emf"/>
  <Override PartName="/ppt/media/image469.emf" ContentType="image/emf"/>
  <Override PartName="/ppt/media/image47.emf" ContentType="image/emf"/>
  <Override PartName="/ppt/media/image470.emf" ContentType="image/emf"/>
  <Override PartName="/ppt/media/image471.emf" ContentType="image/emf"/>
  <Override PartName="/ppt/media/image472.emf" ContentType="image/emf"/>
  <Override PartName="/ppt/media/image473.emf" ContentType="image/emf"/>
  <Override PartName="/ppt/media/image474.emf" ContentType="image/emf"/>
  <Override PartName="/ppt/media/image475.emf" ContentType="image/emf"/>
  <Override PartName="/ppt/media/image476.emf" ContentType="image/emf"/>
  <Override PartName="/ppt/media/image477.emf" ContentType="image/emf"/>
  <Override PartName="/ppt/media/image478.emf" ContentType="image/emf"/>
  <Override PartName="/ppt/media/image479.emf" ContentType="image/emf"/>
  <Override PartName="/ppt/media/image48.emf" ContentType="image/emf"/>
  <Override PartName="/ppt/media/image480.emf" ContentType="image/emf"/>
  <Override PartName="/ppt/media/image481.emf" ContentType="image/emf"/>
  <Override PartName="/ppt/media/image482.emf" ContentType="image/emf"/>
  <Override PartName="/ppt/media/image49.emf" ContentType="image/emf"/>
  <Override PartName="/ppt/media/image5.emf" ContentType="image/emf"/>
  <Override PartName="/ppt/media/image50.emf" ContentType="image/emf"/>
  <Override PartName="/ppt/media/image51.emf" ContentType="image/emf"/>
  <Override PartName="/ppt/media/image52.emf" ContentType="image/emf"/>
  <Override PartName="/ppt/media/image53.emf" ContentType="image/emf"/>
  <Override PartName="/ppt/media/image54.emf" ContentType="image/emf"/>
  <Override PartName="/ppt/media/image55.emf" ContentType="image/emf"/>
  <Override PartName="/ppt/media/image56.emf" ContentType="image/emf"/>
  <Override PartName="/ppt/media/image57.emf" ContentType="image/emf"/>
  <Override PartName="/ppt/media/image58.emf" ContentType="image/emf"/>
  <Override PartName="/ppt/media/image59.emf" ContentType="image/emf"/>
  <Override PartName="/ppt/media/image6.emf" ContentType="image/emf"/>
  <Override PartName="/ppt/media/image60.emf" ContentType="image/emf"/>
  <Override PartName="/ppt/media/image61.emf" ContentType="image/emf"/>
  <Override PartName="/ppt/media/image62.emf" ContentType="image/emf"/>
  <Override PartName="/ppt/media/image63.emf" ContentType="image/emf"/>
  <Override PartName="/ppt/media/image64.emf" ContentType="image/emf"/>
  <Override PartName="/ppt/media/image65.emf" ContentType="image/emf"/>
  <Override PartName="/ppt/media/image66.emf" ContentType="image/emf"/>
  <Override PartName="/ppt/media/image67.emf" ContentType="image/emf"/>
  <Override PartName="/ppt/media/image68.emf" ContentType="image/emf"/>
  <Override PartName="/ppt/media/image69.emf" ContentType="image/emf"/>
  <Override PartName="/ppt/media/image7.emf" ContentType="image/emf"/>
  <Override PartName="/ppt/media/image70.emf" ContentType="image/emf"/>
  <Override PartName="/ppt/media/image71.emf" ContentType="image/emf"/>
  <Override PartName="/ppt/media/image72.emf" ContentType="image/emf"/>
  <Override PartName="/ppt/media/image73.emf" ContentType="image/emf"/>
  <Override PartName="/ppt/media/image74.emf" ContentType="image/emf"/>
  <Override PartName="/ppt/media/image75.emf" ContentType="image/emf"/>
  <Override PartName="/ppt/media/image76.emf" ContentType="image/emf"/>
  <Override PartName="/ppt/media/image77.emf" ContentType="image/emf"/>
  <Override PartName="/ppt/media/image78.emf" ContentType="image/emf"/>
  <Override PartName="/ppt/media/image79.emf" ContentType="image/emf"/>
  <Override PartName="/ppt/media/image8.emf" ContentType="image/emf"/>
  <Override PartName="/ppt/media/image80.emf" ContentType="image/emf"/>
  <Override PartName="/ppt/media/image81.emf" ContentType="image/emf"/>
  <Override PartName="/ppt/media/image82.emf" ContentType="image/emf"/>
  <Override PartName="/ppt/media/image83.emf" ContentType="image/emf"/>
  <Override PartName="/ppt/media/image84.emf" ContentType="image/emf"/>
  <Override PartName="/ppt/media/image85.emf" ContentType="image/emf"/>
  <Override PartName="/ppt/media/image86.emf" ContentType="image/emf"/>
  <Override PartName="/ppt/media/image87.emf" ContentType="image/emf"/>
  <Override PartName="/ppt/media/image88.emf" ContentType="image/emf"/>
  <Override PartName="/ppt/media/image89.emf" ContentType="image/emf"/>
  <Override PartName="/ppt/media/image9.emf" ContentType="image/emf"/>
  <Override PartName="/ppt/media/image90.emf" ContentType="image/emf"/>
  <Override PartName="/ppt/media/image91.emf" ContentType="image/emf"/>
  <Override PartName="/ppt/media/image92.emf" ContentType="image/emf"/>
  <Override PartName="/ppt/media/image93.emf" ContentType="image/emf"/>
  <Override PartName="/ppt/media/image94.emf" ContentType="image/emf"/>
  <Override PartName="/ppt/media/image95.emf" ContentType="image/emf"/>
  <Override PartName="/ppt/media/image96.emf" ContentType="image/emf"/>
  <Override PartName="/ppt/media/image97.emf" ContentType="image/emf"/>
  <Override PartName="/ppt/media/image98.emf" ContentType="image/emf"/>
  <Override PartName="/ppt/media/image9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5.xml"/><Relationship Id="rId36" Type="http://schemas.openxmlformats.org/officeDocument/2006/relationships/slide" Target="slides/slide36.xml"/><Relationship Id="rId37" Type="http://schemas.openxmlformats.org/officeDocument/2006/relationships/slide" Target="slides/slide38.xml"/><Relationship Id="rId38" Type="http://schemas.openxmlformats.org/officeDocument/2006/relationships/slide" Target="slides/slide39.xml"/><Relationship Id="rId39" Type="http://schemas.openxmlformats.org/officeDocument/2006/relationships/slide" Target="slides/slide40.xml"/><Relationship Id="rId40" Type="http://schemas.openxmlformats.org/officeDocument/2006/relationships/slide" Target="slides/slide41.xml"/><Relationship Id="rId41" Type="http://schemas.openxmlformats.org/officeDocument/2006/relationships/slide" Target="slides/slide42.xml"/><Relationship Id="rId42" Type="http://schemas.openxmlformats.org/officeDocument/2006/relationships/slide" Target="slides/slide43.xml"/><Relationship Id="rId43" Type="http://schemas.openxmlformats.org/officeDocument/2006/relationships/slide" Target="slides/slide44.xml"/><Relationship Id="rId44" Type="http://schemas.openxmlformats.org/officeDocument/2006/relationships/slide" Target="slides/slide46.xml"/><Relationship Id="rId45" Type="http://schemas.openxmlformats.org/officeDocument/2006/relationships/slide" Target="slides/slide47.xml"/><Relationship Id="rId46" Type="http://schemas.openxmlformats.org/officeDocument/2006/relationships/slide" Target="slides/slide49.xml"/><Relationship Id="rId47" Type="http://schemas.openxmlformats.org/officeDocument/2006/relationships/slide" Target="slides/slide50.xml"/><Relationship Id="rId48" Type="http://schemas.openxmlformats.org/officeDocument/2006/relationships/slide" Target="slides/slide51.xml"/><Relationship Id="rId49" Type="http://schemas.openxmlformats.org/officeDocument/2006/relationships/slide" Target="slides/slide52.xml"/><Relationship Id="rId50" Type="http://schemas.openxmlformats.org/officeDocument/2006/relationships/slide" Target="slides/slide53.xml"/><Relationship Id="rId51" Type="http://schemas.openxmlformats.org/officeDocument/2006/relationships/slide" Target="slides/slide54.xml"/><Relationship Id="rId52" Type="http://schemas.openxmlformats.org/officeDocument/2006/relationships/slide" Target="slides/slide55.xml"/><Relationship Id="rId53" Type="http://schemas.openxmlformats.org/officeDocument/2006/relationships/slide" Target="slides/slide56.xml"/><Relationship Id="rId54" Type="http://schemas.openxmlformats.org/officeDocument/2006/relationships/slide" Target="slides/slide58.xml"/><Relationship Id="rId55" Type="http://schemas.openxmlformats.org/officeDocument/2006/relationships/slide" Target="slides/slide59.xml"/><Relationship Id="rId56" Type="http://schemas.openxmlformats.org/officeDocument/2006/relationships/slide" Target="slides/slide61.xml"/><Relationship Id="rId57" Type="http://schemas.openxmlformats.org/officeDocument/2006/relationships/slide" Target="slides/slide62.xml"/><Relationship Id="rId58" Type="http://schemas.openxmlformats.org/officeDocument/2006/relationships/slide" Target="slides/slide63.xml"/><Relationship Id="rId59" Type="http://schemas.openxmlformats.org/officeDocument/2006/relationships/slide" Target="slides/slide64.xml"/><Relationship Id="rId60" Type="http://schemas.openxmlformats.org/officeDocument/2006/relationships/slide" Target="slides/slide65.xml"/><Relationship Id="rId61" Type="http://schemas.openxmlformats.org/officeDocument/2006/relationships/slide" Target="slides/slide66.xml"/><Relationship Id="rId62" Type="http://schemas.openxmlformats.org/officeDocument/2006/relationships/slide" Target="slides/slide67.xml"/><Relationship Id="rId63" Type="http://schemas.openxmlformats.org/officeDocument/2006/relationships/slide" Target="slides/slide68.xml"/><Relationship Id="rId64" Type="http://schemas.openxmlformats.org/officeDocument/2006/relationships/slide" Target="slides/slide70.xml"/><Relationship Id="rId65" Type="http://schemas.openxmlformats.org/officeDocument/2006/relationships/slide" Target="slides/slide71.xml"/><Relationship Id="rId66" Type="http://schemas.openxmlformats.org/officeDocument/2006/relationships/slide" Target="slides/slide73.xml"/><Relationship Id="rId67" Type="http://schemas.openxmlformats.org/officeDocument/2006/relationships/slide" Target="slides/slide74.xml"/><Relationship Id="rId68" Type="http://schemas.openxmlformats.org/officeDocument/2006/relationships/slide" Target="slides/slide75.xml"/><Relationship Id="rId69" Type="http://schemas.openxmlformats.org/officeDocument/2006/relationships/slide" Target="slides/slide76.xml"/><Relationship Id="rId70" Type="http://schemas.openxmlformats.org/officeDocument/2006/relationships/slide" Target="slides/slide77.xml"/><Relationship Id="rId71" Type="http://schemas.openxmlformats.org/officeDocument/2006/relationships/slide" Target="slides/slide78.xml"/><Relationship Id="rId72" Type="http://schemas.openxmlformats.org/officeDocument/2006/relationships/slide" Target="slides/slide79.xml"/><Relationship Id="rId73" Type="http://schemas.openxmlformats.org/officeDocument/2006/relationships/slide" Target="slides/slide81.xml"/><Relationship Id="rId74" Type="http://schemas.openxmlformats.org/officeDocument/2006/relationships/slide" Target="slides/slide82.xml"/><Relationship Id="rId75" Type="http://schemas.openxmlformats.org/officeDocument/2006/relationships/slide" Target="slides/slide84.xml"/><Relationship Id="rId76" Type="http://schemas.openxmlformats.org/officeDocument/2006/relationships/slide" Target="slides/slide85.xml"/><Relationship Id="rId77" Type="http://schemas.openxmlformats.org/officeDocument/2006/relationships/slide" Target="slides/slide86.xml"/><Relationship Id="rId78" Type="http://schemas.openxmlformats.org/officeDocument/2006/relationships/slide" Target="slides/slide87.xml"/><Relationship Id="rId79" Type="http://schemas.openxmlformats.org/officeDocument/2006/relationships/slide" Target="slides/slide88.xml"/><Relationship Id="rId80" Type="http://schemas.openxmlformats.org/officeDocument/2006/relationships/slide" Target="slides/slide89.xml"/><Relationship Id="rId81" Type="http://schemas.openxmlformats.org/officeDocument/2006/relationships/slide" Target="slides/slide90.xml"/><Relationship Id="rId82" Type="http://schemas.openxmlformats.org/officeDocument/2006/relationships/slide" Target="slides/slide91.xml"/><Relationship Id="rId83" Type="http://schemas.openxmlformats.org/officeDocument/2006/relationships/slide" Target="slides/slide93.xml"/><Relationship Id="rId84" Type="http://schemas.openxmlformats.org/officeDocument/2006/relationships/slide" Target="slides/slide94.xml"/><Relationship Id="rId85" Type="http://schemas.openxmlformats.org/officeDocument/2006/relationships/slide" Target="slides/slide96.xml"/><Relationship Id="rId86" Type="http://schemas.openxmlformats.org/officeDocument/2006/relationships/slide" Target="slides/slide97.xml"/><Relationship Id="rId87" Type="http://schemas.openxmlformats.org/officeDocument/2006/relationships/slide" Target="slides/slide98.xml"/><Relationship Id="rId88" Type="http://schemas.openxmlformats.org/officeDocument/2006/relationships/slide" Target="slides/slide99.xml"/><Relationship Id="rId89" Type="http://schemas.openxmlformats.org/officeDocument/2006/relationships/slide" Target="slides/slide100.xml"/><Relationship Id="rId90" Type="http://schemas.openxmlformats.org/officeDocument/2006/relationships/slide" Target="slides/slide101.xml"/><Relationship Id="rId91" Type="http://schemas.openxmlformats.org/officeDocument/2006/relationships/slide" Target="slides/slide102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Relationship Id="rId3" Type="http://schemas.openxmlformats.org/officeDocument/2006/relationships/image" Target="../media/image45.emf"/><Relationship Id="rId4" Type="http://schemas.openxmlformats.org/officeDocument/2006/relationships/image" Target="../media/image46.emf"/><Relationship Id="rId5" Type="http://schemas.openxmlformats.org/officeDocument/2006/relationships/image" Target="../media/image47.emf"/><Relationship Id="rId6" Type="http://schemas.openxmlformats.org/officeDocument/2006/relationships/image" Target="../media/image48.emf"/><Relationship Id="rId7" Type="http://schemas.openxmlformats.org/officeDocument/2006/relationships/image" Target="../media/image49.emf"/><Relationship Id="rId8" Type="http://schemas.openxmlformats.org/officeDocument/2006/relationships/image" Target="../media/image50.emf"/><Relationship Id="rId9" Type="http://schemas.openxmlformats.org/officeDocument/2006/relationships/image" Target="../media/image51.emf"/><Relationship Id="rId10" Type="http://schemas.openxmlformats.org/officeDocument/2006/relationships/image" Target="../media/image52.emf"/><Relationship Id="rId11" Type="http://schemas.openxmlformats.org/officeDocument/2006/relationships/image" Target="../media/image53.emf"/><Relationship Id="rId12" Type="http://schemas.openxmlformats.org/officeDocument/2006/relationships/image" Target="../media/image54.emf"/></Relationships>
</file>

<file path=ppt/slides/_rels/slide10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2.emf"/><Relationship Id="rId3" Type="http://schemas.openxmlformats.org/officeDocument/2006/relationships/image" Target="../media/image453.emf"/><Relationship Id="rId4" Type="http://schemas.openxmlformats.org/officeDocument/2006/relationships/image" Target="../media/image454.emf"/><Relationship Id="rId5" Type="http://schemas.openxmlformats.org/officeDocument/2006/relationships/image" Target="../media/image455.emf"/><Relationship Id="rId6" Type="http://schemas.openxmlformats.org/officeDocument/2006/relationships/image" Target="../media/image456.emf"/><Relationship Id="rId7" Type="http://schemas.openxmlformats.org/officeDocument/2006/relationships/image" Target="../media/image457.emf"/><Relationship Id="rId8" Type="http://schemas.openxmlformats.org/officeDocument/2006/relationships/image" Target="../media/image458.emf"/><Relationship Id="rId9" Type="http://schemas.openxmlformats.org/officeDocument/2006/relationships/image" Target="../media/image459.emf"/><Relationship Id="rId10" Type="http://schemas.openxmlformats.org/officeDocument/2006/relationships/image" Target="../media/image460.emf"/><Relationship Id="rId11" Type="http://schemas.openxmlformats.org/officeDocument/2006/relationships/image" Target="../media/image461.emf"/></Relationships>
</file>

<file path=ppt/slides/_rels/slide10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2.emf"/><Relationship Id="rId3" Type="http://schemas.openxmlformats.org/officeDocument/2006/relationships/image" Target="../media/image463.emf"/><Relationship Id="rId4" Type="http://schemas.openxmlformats.org/officeDocument/2006/relationships/image" Target="../media/image464.emf"/><Relationship Id="rId5" Type="http://schemas.openxmlformats.org/officeDocument/2006/relationships/image" Target="../media/image465.emf"/><Relationship Id="rId6" Type="http://schemas.openxmlformats.org/officeDocument/2006/relationships/image" Target="../media/image466.emf"/><Relationship Id="rId7" Type="http://schemas.openxmlformats.org/officeDocument/2006/relationships/image" Target="../media/image467.emf"/><Relationship Id="rId8" Type="http://schemas.openxmlformats.org/officeDocument/2006/relationships/image" Target="../media/image468.emf"/><Relationship Id="rId9" Type="http://schemas.openxmlformats.org/officeDocument/2006/relationships/image" Target="../media/image469.emf"/><Relationship Id="rId10" Type="http://schemas.openxmlformats.org/officeDocument/2006/relationships/image" Target="../media/image470.emf"/><Relationship Id="rId11" Type="http://schemas.openxmlformats.org/officeDocument/2006/relationships/image" Target="../media/image471.emf"/></Relationships>
</file>

<file path=ppt/slides/_rels/slide10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2.emf"/><Relationship Id="rId3" Type="http://schemas.openxmlformats.org/officeDocument/2006/relationships/image" Target="../media/image473.emf"/><Relationship Id="rId4" Type="http://schemas.openxmlformats.org/officeDocument/2006/relationships/image" Target="../media/image474.emf"/><Relationship Id="rId5" Type="http://schemas.openxmlformats.org/officeDocument/2006/relationships/image" Target="../media/image475.emf"/><Relationship Id="rId6" Type="http://schemas.openxmlformats.org/officeDocument/2006/relationships/image" Target="../media/image476.emf"/><Relationship Id="rId7" Type="http://schemas.openxmlformats.org/officeDocument/2006/relationships/image" Target="../media/image477.emf"/><Relationship Id="rId8" Type="http://schemas.openxmlformats.org/officeDocument/2006/relationships/image" Target="../media/image478.emf"/><Relationship Id="rId9" Type="http://schemas.openxmlformats.org/officeDocument/2006/relationships/image" Target="../media/image479.emf"/><Relationship Id="rId10" Type="http://schemas.openxmlformats.org/officeDocument/2006/relationships/image" Target="../media/image480.emf"/><Relationship Id="rId11" Type="http://schemas.openxmlformats.org/officeDocument/2006/relationships/image" Target="../media/image481.emf"/><Relationship Id="rId12" Type="http://schemas.openxmlformats.org/officeDocument/2006/relationships/image" Target="../media/image482.emf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emf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emf"/><Relationship Id="rId3" Type="http://schemas.openxmlformats.org/officeDocument/2006/relationships/image" Target="../media/image57.emf"/><Relationship Id="rId4" Type="http://schemas.openxmlformats.org/officeDocument/2006/relationships/image" Target="../media/image58.emf"/><Relationship Id="rId5" Type="http://schemas.openxmlformats.org/officeDocument/2006/relationships/image" Target="../media/image59.emf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emf"/><Relationship Id="rId3" Type="http://schemas.openxmlformats.org/officeDocument/2006/relationships/image" Target="../media/image61.emf"/><Relationship Id="rId4" Type="http://schemas.openxmlformats.org/officeDocument/2006/relationships/image" Target="../media/image62.emf"/><Relationship Id="rId5" Type="http://schemas.openxmlformats.org/officeDocument/2006/relationships/image" Target="../media/image63.emf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emf"/><Relationship Id="rId3" Type="http://schemas.openxmlformats.org/officeDocument/2006/relationships/image" Target="../media/image65.emf"/><Relationship Id="rId4" Type="http://schemas.openxmlformats.org/officeDocument/2006/relationships/image" Target="../media/image66.emf"/><Relationship Id="rId5" Type="http://schemas.openxmlformats.org/officeDocument/2006/relationships/image" Target="../media/image67.emf"/><Relationship Id="rId6" Type="http://schemas.openxmlformats.org/officeDocument/2006/relationships/image" Target="../media/image68.emf"/><Relationship Id="rId7" Type="http://schemas.openxmlformats.org/officeDocument/2006/relationships/image" Target="../media/image69.emf"/><Relationship Id="rId8" Type="http://schemas.openxmlformats.org/officeDocument/2006/relationships/image" Target="../media/image70.emf"/><Relationship Id="rId9" Type="http://schemas.openxmlformats.org/officeDocument/2006/relationships/image" Target="../media/image71.emf"/><Relationship Id="rId10" Type="http://schemas.openxmlformats.org/officeDocument/2006/relationships/image" Target="../media/image72.emf"/><Relationship Id="rId11" Type="http://schemas.openxmlformats.org/officeDocument/2006/relationships/image" Target="../media/image73.emf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emf"/><Relationship Id="rId3" Type="http://schemas.openxmlformats.org/officeDocument/2006/relationships/image" Target="../media/image75.emf"/><Relationship Id="rId4" Type="http://schemas.openxmlformats.org/officeDocument/2006/relationships/image" Target="../media/image76.emf"/><Relationship Id="rId5" Type="http://schemas.openxmlformats.org/officeDocument/2006/relationships/image" Target="../media/image77.emf"/><Relationship Id="rId6" Type="http://schemas.openxmlformats.org/officeDocument/2006/relationships/image" Target="../media/image78.emf"/><Relationship Id="rId7" Type="http://schemas.openxmlformats.org/officeDocument/2006/relationships/image" Target="../media/image79.emf"/><Relationship Id="rId8" Type="http://schemas.openxmlformats.org/officeDocument/2006/relationships/image" Target="../media/image80.emf"/><Relationship Id="rId9" Type="http://schemas.openxmlformats.org/officeDocument/2006/relationships/image" Target="../media/image81.emf"/><Relationship Id="rId10" Type="http://schemas.openxmlformats.org/officeDocument/2006/relationships/image" Target="../media/image82.emf"/><Relationship Id="rId11" Type="http://schemas.openxmlformats.org/officeDocument/2006/relationships/image" Target="../media/image83.emf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emf"/><Relationship Id="rId3" Type="http://schemas.openxmlformats.org/officeDocument/2006/relationships/image" Target="../media/image85.emf"/><Relationship Id="rId4" Type="http://schemas.openxmlformats.org/officeDocument/2006/relationships/image" Target="../media/image86.emf"/><Relationship Id="rId5" Type="http://schemas.openxmlformats.org/officeDocument/2006/relationships/image" Target="../media/image87.emf"/><Relationship Id="rId6" Type="http://schemas.openxmlformats.org/officeDocument/2006/relationships/image" Target="../media/image88.emf"/><Relationship Id="rId7" Type="http://schemas.openxmlformats.org/officeDocument/2006/relationships/image" Target="../media/image89.emf"/><Relationship Id="rId8" Type="http://schemas.openxmlformats.org/officeDocument/2006/relationships/image" Target="../media/image90.emf"/><Relationship Id="rId9" Type="http://schemas.openxmlformats.org/officeDocument/2006/relationships/image" Target="../media/image91.emf"/><Relationship Id="rId10" Type="http://schemas.openxmlformats.org/officeDocument/2006/relationships/image" Target="../media/image92.emf"/><Relationship Id="rId11" Type="http://schemas.openxmlformats.org/officeDocument/2006/relationships/image" Target="../media/image93.emf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emf"/><Relationship Id="rId3" Type="http://schemas.openxmlformats.org/officeDocument/2006/relationships/image" Target="../media/image95.emf"/><Relationship Id="rId4" Type="http://schemas.openxmlformats.org/officeDocument/2006/relationships/image" Target="../media/image96.emf"/><Relationship Id="rId5" Type="http://schemas.openxmlformats.org/officeDocument/2006/relationships/image" Target="../media/image97.emf"/><Relationship Id="rId6" Type="http://schemas.openxmlformats.org/officeDocument/2006/relationships/image" Target="../media/image98.emf"/><Relationship Id="rId7" Type="http://schemas.openxmlformats.org/officeDocument/2006/relationships/image" Target="../media/image99.emf"/><Relationship Id="rId8" Type="http://schemas.openxmlformats.org/officeDocument/2006/relationships/image" Target="../media/image100.emf"/><Relationship Id="rId9" Type="http://schemas.openxmlformats.org/officeDocument/2006/relationships/image" Target="../media/image101.emf"/><Relationship Id="rId10" Type="http://schemas.openxmlformats.org/officeDocument/2006/relationships/image" Target="../media/image102.emf"/><Relationship Id="rId11" Type="http://schemas.openxmlformats.org/officeDocument/2006/relationships/image" Target="../media/image103.emf"/><Relationship Id="rId12" Type="http://schemas.openxmlformats.org/officeDocument/2006/relationships/image" Target="../media/image104.emf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emf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emf"/><Relationship Id="rId3" Type="http://schemas.openxmlformats.org/officeDocument/2006/relationships/image" Target="../media/image107.emf"/><Relationship Id="rId4" Type="http://schemas.openxmlformats.org/officeDocument/2006/relationships/image" Target="../media/image108.emf"/><Relationship Id="rId5" Type="http://schemas.openxmlformats.org/officeDocument/2006/relationships/image" Target="../media/image109.emf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emf"/><Relationship Id="rId3" Type="http://schemas.openxmlformats.org/officeDocument/2006/relationships/image" Target="../media/image111.emf"/><Relationship Id="rId4" Type="http://schemas.openxmlformats.org/officeDocument/2006/relationships/image" Target="../media/image112.emf"/><Relationship Id="rId5" Type="http://schemas.openxmlformats.org/officeDocument/2006/relationships/image" Target="../media/image113.emf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emf"/><Relationship Id="rId3" Type="http://schemas.openxmlformats.org/officeDocument/2006/relationships/image" Target="../media/image115.emf"/><Relationship Id="rId4" Type="http://schemas.openxmlformats.org/officeDocument/2006/relationships/image" Target="../media/image116.emf"/><Relationship Id="rId5" Type="http://schemas.openxmlformats.org/officeDocument/2006/relationships/image" Target="../media/image117.emf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emf"/><Relationship Id="rId3" Type="http://schemas.openxmlformats.org/officeDocument/2006/relationships/image" Target="../media/image119.emf"/><Relationship Id="rId4" Type="http://schemas.openxmlformats.org/officeDocument/2006/relationships/image" Target="../media/image120.emf"/><Relationship Id="rId5" Type="http://schemas.openxmlformats.org/officeDocument/2006/relationships/image" Target="../media/image121.emf"/><Relationship Id="rId6" Type="http://schemas.openxmlformats.org/officeDocument/2006/relationships/image" Target="../media/image122.emf"/><Relationship Id="rId7" Type="http://schemas.openxmlformats.org/officeDocument/2006/relationships/image" Target="../media/image123.emf"/><Relationship Id="rId8" Type="http://schemas.openxmlformats.org/officeDocument/2006/relationships/image" Target="../media/image124.emf"/><Relationship Id="rId9" Type="http://schemas.openxmlformats.org/officeDocument/2006/relationships/image" Target="../media/image125.emf"/><Relationship Id="rId10" Type="http://schemas.openxmlformats.org/officeDocument/2006/relationships/image" Target="../media/image126.emf"/><Relationship Id="rId11" Type="http://schemas.openxmlformats.org/officeDocument/2006/relationships/image" Target="../media/image127.emf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8.emf"/><Relationship Id="rId3" Type="http://schemas.openxmlformats.org/officeDocument/2006/relationships/image" Target="../media/image129.emf"/><Relationship Id="rId4" Type="http://schemas.openxmlformats.org/officeDocument/2006/relationships/image" Target="../media/image130.emf"/><Relationship Id="rId5" Type="http://schemas.openxmlformats.org/officeDocument/2006/relationships/image" Target="../media/image131.emf"/><Relationship Id="rId6" Type="http://schemas.openxmlformats.org/officeDocument/2006/relationships/image" Target="../media/image132.emf"/><Relationship Id="rId7" Type="http://schemas.openxmlformats.org/officeDocument/2006/relationships/image" Target="../media/image133.emf"/><Relationship Id="rId8" Type="http://schemas.openxmlformats.org/officeDocument/2006/relationships/image" Target="../media/image134.emf"/><Relationship Id="rId9" Type="http://schemas.openxmlformats.org/officeDocument/2006/relationships/image" Target="../media/image135.emf"/><Relationship Id="rId10" Type="http://schemas.openxmlformats.org/officeDocument/2006/relationships/image" Target="../media/image136.emf"/><Relationship Id="rId11" Type="http://schemas.openxmlformats.org/officeDocument/2006/relationships/image" Target="../media/image137.emf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emf"/><Relationship Id="rId3" Type="http://schemas.openxmlformats.org/officeDocument/2006/relationships/image" Target="../media/image139.emf"/><Relationship Id="rId4" Type="http://schemas.openxmlformats.org/officeDocument/2006/relationships/image" Target="../media/image140.emf"/><Relationship Id="rId5" Type="http://schemas.openxmlformats.org/officeDocument/2006/relationships/image" Target="../media/image141.emf"/><Relationship Id="rId6" Type="http://schemas.openxmlformats.org/officeDocument/2006/relationships/image" Target="../media/image142.emf"/><Relationship Id="rId7" Type="http://schemas.openxmlformats.org/officeDocument/2006/relationships/image" Target="../media/image143.emf"/><Relationship Id="rId8" Type="http://schemas.openxmlformats.org/officeDocument/2006/relationships/image" Target="../media/image144.emf"/><Relationship Id="rId9" Type="http://schemas.openxmlformats.org/officeDocument/2006/relationships/image" Target="../media/image145.emf"/><Relationship Id="rId10" Type="http://schemas.openxmlformats.org/officeDocument/2006/relationships/image" Target="../media/image146.emf"/><Relationship Id="rId11" Type="http://schemas.openxmlformats.org/officeDocument/2006/relationships/image" Target="../media/image147.emf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8.emf"/><Relationship Id="rId3" Type="http://schemas.openxmlformats.org/officeDocument/2006/relationships/image" Target="../media/image149.emf"/><Relationship Id="rId4" Type="http://schemas.openxmlformats.org/officeDocument/2006/relationships/image" Target="../media/image150.emf"/><Relationship Id="rId5" Type="http://schemas.openxmlformats.org/officeDocument/2006/relationships/image" Target="../media/image151.emf"/><Relationship Id="rId6" Type="http://schemas.openxmlformats.org/officeDocument/2006/relationships/image" Target="../media/image152.emf"/><Relationship Id="rId7" Type="http://schemas.openxmlformats.org/officeDocument/2006/relationships/image" Target="../media/image153.emf"/><Relationship Id="rId8" Type="http://schemas.openxmlformats.org/officeDocument/2006/relationships/image" Target="../media/image154.emf"/><Relationship Id="rId9" Type="http://schemas.openxmlformats.org/officeDocument/2006/relationships/image" Target="../media/image155.emf"/><Relationship Id="rId10" Type="http://schemas.openxmlformats.org/officeDocument/2006/relationships/image" Target="../media/image156.emf"/><Relationship Id="rId11" Type="http://schemas.openxmlformats.org/officeDocument/2006/relationships/image" Target="../media/image157.emf"/><Relationship Id="rId12" Type="http://schemas.openxmlformats.org/officeDocument/2006/relationships/image" Target="../media/image158.emf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9.emf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emf"/><Relationship Id="rId3" Type="http://schemas.openxmlformats.org/officeDocument/2006/relationships/image" Target="../media/image161.emf"/><Relationship Id="rId4" Type="http://schemas.openxmlformats.org/officeDocument/2006/relationships/image" Target="../media/image162.emf"/><Relationship Id="rId5" Type="http://schemas.openxmlformats.org/officeDocument/2006/relationships/image" Target="../media/image163.emf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4.emf"/><Relationship Id="rId3" Type="http://schemas.openxmlformats.org/officeDocument/2006/relationships/image" Target="../media/image165.emf"/><Relationship Id="rId4" Type="http://schemas.openxmlformats.org/officeDocument/2006/relationships/image" Target="../media/image166.emf"/><Relationship Id="rId5" Type="http://schemas.openxmlformats.org/officeDocument/2006/relationships/image" Target="../media/image167.emf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8.emf"/><Relationship Id="rId3" Type="http://schemas.openxmlformats.org/officeDocument/2006/relationships/image" Target="../media/image169.emf"/><Relationship Id="rId4" Type="http://schemas.openxmlformats.org/officeDocument/2006/relationships/image" Target="../media/image170.emf"/><Relationship Id="rId5" Type="http://schemas.openxmlformats.org/officeDocument/2006/relationships/image" Target="../media/image171.emf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emf"/><Relationship Id="rId3" Type="http://schemas.openxmlformats.org/officeDocument/2006/relationships/image" Target="../media/image173.emf"/><Relationship Id="rId4" Type="http://schemas.openxmlformats.org/officeDocument/2006/relationships/image" Target="../media/image174.emf"/><Relationship Id="rId5" Type="http://schemas.openxmlformats.org/officeDocument/2006/relationships/image" Target="../media/image175.emf"/><Relationship Id="rId6" Type="http://schemas.openxmlformats.org/officeDocument/2006/relationships/image" Target="../media/image176.emf"/><Relationship Id="rId7" Type="http://schemas.openxmlformats.org/officeDocument/2006/relationships/image" Target="../media/image177.emf"/><Relationship Id="rId8" Type="http://schemas.openxmlformats.org/officeDocument/2006/relationships/image" Target="../media/image178.emf"/><Relationship Id="rId9" Type="http://schemas.openxmlformats.org/officeDocument/2006/relationships/image" Target="../media/image179.emf"/><Relationship Id="rId10" Type="http://schemas.openxmlformats.org/officeDocument/2006/relationships/image" Target="../media/image180.emf"/><Relationship Id="rId11" Type="http://schemas.openxmlformats.org/officeDocument/2006/relationships/image" Target="../media/image181.emf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2.emf"/><Relationship Id="rId3" Type="http://schemas.openxmlformats.org/officeDocument/2006/relationships/image" Target="../media/image183.emf"/><Relationship Id="rId4" Type="http://schemas.openxmlformats.org/officeDocument/2006/relationships/image" Target="../media/image184.emf"/><Relationship Id="rId5" Type="http://schemas.openxmlformats.org/officeDocument/2006/relationships/image" Target="../media/image185.emf"/><Relationship Id="rId6" Type="http://schemas.openxmlformats.org/officeDocument/2006/relationships/image" Target="../media/image186.emf"/><Relationship Id="rId7" Type="http://schemas.openxmlformats.org/officeDocument/2006/relationships/image" Target="../media/image187.emf"/><Relationship Id="rId8" Type="http://schemas.openxmlformats.org/officeDocument/2006/relationships/image" Target="../media/image188.emf"/><Relationship Id="rId9" Type="http://schemas.openxmlformats.org/officeDocument/2006/relationships/image" Target="../media/image189.emf"/><Relationship Id="rId10" Type="http://schemas.openxmlformats.org/officeDocument/2006/relationships/image" Target="../media/image190.emf"/><Relationship Id="rId11" Type="http://schemas.openxmlformats.org/officeDocument/2006/relationships/image" Target="../media/image191.emf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2.emf"/><Relationship Id="rId3" Type="http://schemas.openxmlformats.org/officeDocument/2006/relationships/image" Target="../media/image193.emf"/><Relationship Id="rId4" Type="http://schemas.openxmlformats.org/officeDocument/2006/relationships/image" Target="../media/image194.emf"/><Relationship Id="rId5" Type="http://schemas.openxmlformats.org/officeDocument/2006/relationships/image" Target="../media/image195.emf"/><Relationship Id="rId6" Type="http://schemas.openxmlformats.org/officeDocument/2006/relationships/image" Target="../media/image196.emf"/><Relationship Id="rId7" Type="http://schemas.openxmlformats.org/officeDocument/2006/relationships/image" Target="../media/image197.emf"/><Relationship Id="rId8" Type="http://schemas.openxmlformats.org/officeDocument/2006/relationships/image" Target="../media/image198.emf"/><Relationship Id="rId9" Type="http://schemas.openxmlformats.org/officeDocument/2006/relationships/image" Target="../media/image199.emf"/><Relationship Id="rId10" Type="http://schemas.openxmlformats.org/officeDocument/2006/relationships/image" Target="../media/image200.emf"/><Relationship Id="rId11" Type="http://schemas.openxmlformats.org/officeDocument/2006/relationships/image" Target="../media/image201.emf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2.emf"/><Relationship Id="rId3" Type="http://schemas.openxmlformats.org/officeDocument/2006/relationships/image" Target="../media/image203.emf"/><Relationship Id="rId4" Type="http://schemas.openxmlformats.org/officeDocument/2006/relationships/image" Target="../media/image204.emf"/><Relationship Id="rId5" Type="http://schemas.openxmlformats.org/officeDocument/2006/relationships/image" Target="../media/image205.emf"/><Relationship Id="rId6" Type="http://schemas.openxmlformats.org/officeDocument/2006/relationships/image" Target="../media/image206.emf"/><Relationship Id="rId7" Type="http://schemas.openxmlformats.org/officeDocument/2006/relationships/image" Target="../media/image207.emf"/><Relationship Id="rId8" Type="http://schemas.openxmlformats.org/officeDocument/2006/relationships/image" Target="../media/image208.emf"/><Relationship Id="rId9" Type="http://schemas.openxmlformats.org/officeDocument/2006/relationships/image" Target="../media/image209.emf"/><Relationship Id="rId10" Type="http://schemas.openxmlformats.org/officeDocument/2006/relationships/image" Target="../media/image210.emf"/><Relationship Id="rId11" Type="http://schemas.openxmlformats.org/officeDocument/2006/relationships/image" Target="../media/image211.emf"/><Relationship Id="rId12" Type="http://schemas.openxmlformats.org/officeDocument/2006/relationships/image" Target="../media/image212.emf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3.emf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4.emf"/><Relationship Id="rId3" Type="http://schemas.openxmlformats.org/officeDocument/2006/relationships/image" Target="../media/image215.emf"/><Relationship Id="rId4" Type="http://schemas.openxmlformats.org/officeDocument/2006/relationships/image" Target="../media/image216.emf"/><Relationship Id="rId5" Type="http://schemas.openxmlformats.org/officeDocument/2006/relationships/image" Target="../media/image217.emf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8.emf"/><Relationship Id="rId3" Type="http://schemas.openxmlformats.org/officeDocument/2006/relationships/image" Target="../media/image219.emf"/><Relationship Id="rId4" Type="http://schemas.openxmlformats.org/officeDocument/2006/relationships/image" Target="../media/image220.emf"/><Relationship Id="rId5" Type="http://schemas.openxmlformats.org/officeDocument/2006/relationships/image" Target="../media/image221.emf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2.emf"/><Relationship Id="rId3" Type="http://schemas.openxmlformats.org/officeDocument/2006/relationships/image" Target="../media/image223.emf"/><Relationship Id="rId4" Type="http://schemas.openxmlformats.org/officeDocument/2006/relationships/image" Target="../media/image224.emf"/><Relationship Id="rId5" Type="http://schemas.openxmlformats.org/officeDocument/2006/relationships/image" Target="../media/image225.emf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6.emf"/><Relationship Id="rId3" Type="http://schemas.openxmlformats.org/officeDocument/2006/relationships/image" Target="../media/image227.emf"/><Relationship Id="rId4" Type="http://schemas.openxmlformats.org/officeDocument/2006/relationships/image" Target="../media/image228.emf"/><Relationship Id="rId5" Type="http://schemas.openxmlformats.org/officeDocument/2006/relationships/image" Target="../media/image229.emf"/><Relationship Id="rId6" Type="http://schemas.openxmlformats.org/officeDocument/2006/relationships/image" Target="../media/image230.emf"/><Relationship Id="rId7" Type="http://schemas.openxmlformats.org/officeDocument/2006/relationships/image" Target="../media/image231.emf"/><Relationship Id="rId8" Type="http://schemas.openxmlformats.org/officeDocument/2006/relationships/image" Target="../media/image232.emf"/><Relationship Id="rId9" Type="http://schemas.openxmlformats.org/officeDocument/2006/relationships/image" Target="../media/image233.emf"/><Relationship Id="rId10" Type="http://schemas.openxmlformats.org/officeDocument/2006/relationships/image" Target="../media/image234.emf"/><Relationship Id="rId11" Type="http://schemas.openxmlformats.org/officeDocument/2006/relationships/image" Target="../media/image235.emf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6.emf"/><Relationship Id="rId3" Type="http://schemas.openxmlformats.org/officeDocument/2006/relationships/image" Target="../media/image237.emf"/><Relationship Id="rId4" Type="http://schemas.openxmlformats.org/officeDocument/2006/relationships/image" Target="../media/image238.emf"/><Relationship Id="rId5" Type="http://schemas.openxmlformats.org/officeDocument/2006/relationships/image" Target="../media/image239.emf"/><Relationship Id="rId6" Type="http://schemas.openxmlformats.org/officeDocument/2006/relationships/image" Target="../media/image240.emf"/><Relationship Id="rId7" Type="http://schemas.openxmlformats.org/officeDocument/2006/relationships/image" Target="../media/image241.emf"/><Relationship Id="rId8" Type="http://schemas.openxmlformats.org/officeDocument/2006/relationships/image" Target="../media/image242.emf"/><Relationship Id="rId9" Type="http://schemas.openxmlformats.org/officeDocument/2006/relationships/image" Target="../media/image243.emf"/><Relationship Id="rId10" Type="http://schemas.openxmlformats.org/officeDocument/2006/relationships/image" Target="../media/image244.emf"/><Relationship Id="rId11" Type="http://schemas.openxmlformats.org/officeDocument/2006/relationships/image" Target="../media/image245.emf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6.emf"/><Relationship Id="rId3" Type="http://schemas.openxmlformats.org/officeDocument/2006/relationships/image" Target="../media/image247.emf"/><Relationship Id="rId4" Type="http://schemas.openxmlformats.org/officeDocument/2006/relationships/image" Target="../media/image248.emf"/><Relationship Id="rId5" Type="http://schemas.openxmlformats.org/officeDocument/2006/relationships/image" Target="../media/image249.emf"/><Relationship Id="rId6" Type="http://schemas.openxmlformats.org/officeDocument/2006/relationships/image" Target="../media/image250.emf"/><Relationship Id="rId7" Type="http://schemas.openxmlformats.org/officeDocument/2006/relationships/image" Target="../media/image251.emf"/><Relationship Id="rId8" Type="http://schemas.openxmlformats.org/officeDocument/2006/relationships/image" Target="../media/image252.emf"/><Relationship Id="rId9" Type="http://schemas.openxmlformats.org/officeDocument/2006/relationships/image" Target="../media/image253.emf"/><Relationship Id="rId10" Type="http://schemas.openxmlformats.org/officeDocument/2006/relationships/image" Target="../media/image254.emf"/><Relationship Id="rId11" Type="http://schemas.openxmlformats.org/officeDocument/2006/relationships/image" Target="../media/image255.emf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6.emf"/><Relationship Id="rId3" Type="http://schemas.openxmlformats.org/officeDocument/2006/relationships/image" Target="../media/image257.emf"/><Relationship Id="rId4" Type="http://schemas.openxmlformats.org/officeDocument/2006/relationships/image" Target="../media/image258.emf"/><Relationship Id="rId5" Type="http://schemas.openxmlformats.org/officeDocument/2006/relationships/image" Target="../media/image259.emf"/><Relationship Id="rId6" Type="http://schemas.openxmlformats.org/officeDocument/2006/relationships/image" Target="../media/image260.emf"/><Relationship Id="rId7" Type="http://schemas.openxmlformats.org/officeDocument/2006/relationships/image" Target="../media/image261.emf"/><Relationship Id="rId8" Type="http://schemas.openxmlformats.org/officeDocument/2006/relationships/image" Target="../media/image262.emf"/><Relationship Id="rId9" Type="http://schemas.openxmlformats.org/officeDocument/2006/relationships/image" Target="../media/image263.emf"/><Relationship Id="rId10" Type="http://schemas.openxmlformats.org/officeDocument/2006/relationships/image" Target="../media/image264.emf"/><Relationship Id="rId11" Type="http://schemas.openxmlformats.org/officeDocument/2006/relationships/image" Target="../media/image265.emf"/><Relationship Id="rId12" Type="http://schemas.openxmlformats.org/officeDocument/2006/relationships/image" Target="../media/image266.emf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7.emf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8.emf"/><Relationship Id="rId3" Type="http://schemas.openxmlformats.org/officeDocument/2006/relationships/image" Target="../media/image269.emf"/><Relationship Id="rId4" Type="http://schemas.openxmlformats.org/officeDocument/2006/relationships/image" Target="../media/image270.emf"/><Relationship Id="rId5" Type="http://schemas.openxmlformats.org/officeDocument/2006/relationships/image" Target="../media/image271.emf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2.emf"/><Relationship Id="rId3" Type="http://schemas.openxmlformats.org/officeDocument/2006/relationships/image" Target="../media/image273.emf"/><Relationship Id="rId4" Type="http://schemas.openxmlformats.org/officeDocument/2006/relationships/image" Target="../media/image274.emf"/><Relationship Id="rId5" Type="http://schemas.openxmlformats.org/officeDocument/2006/relationships/image" Target="../media/image275.emf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emf"/><Relationship Id="rId3" Type="http://schemas.openxmlformats.org/officeDocument/2006/relationships/image" Target="../media/image277.emf"/><Relationship Id="rId4" Type="http://schemas.openxmlformats.org/officeDocument/2006/relationships/image" Target="../media/image278.emf"/><Relationship Id="rId5" Type="http://schemas.openxmlformats.org/officeDocument/2006/relationships/image" Target="../media/image279.emf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0.emf"/><Relationship Id="rId3" Type="http://schemas.openxmlformats.org/officeDocument/2006/relationships/image" Target="../media/image281.emf"/><Relationship Id="rId4" Type="http://schemas.openxmlformats.org/officeDocument/2006/relationships/image" Target="../media/image282.emf"/><Relationship Id="rId5" Type="http://schemas.openxmlformats.org/officeDocument/2006/relationships/image" Target="../media/image283.emf"/><Relationship Id="rId6" Type="http://schemas.openxmlformats.org/officeDocument/2006/relationships/image" Target="../media/image284.emf"/><Relationship Id="rId7" Type="http://schemas.openxmlformats.org/officeDocument/2006/relationships/image" Target="../media/image285.emf"/><Relationship Id="rId8" Type="http://schemas.openxmlformats.org/officeDocument/2006/relationships/image" Target="../media/image286.emf"/><Relationship Id="rId9" Type="http://schemas.openxmlformats.org/officeDocument/2006/relationships/image" Target="../media/image287.emf"/><Relationship Id="rId10" Type="http://schemas.openxmlformats.org/officeDocument/2006/relationships/image" Target="../media/image288.emf"/><Relationship Id="rId11" Type="http://schemas.openxmlformats.org/officeDocument/2006/relationships/image" Target="../media/image289.emf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0.emf"/><Relationship Id="rId3" Type="http://schemas.openxmlformats.org/officeDocument/2006/relationships/image" Target="../media/image291.emf"/><Relationship Id="rId4" Type="http://schemas.openxmlformats.org/officeDocument/2006/relationships/image" Target="../media/image292.emf"/><Relationship Id="rId5" Type="http://schemas.openxmlformats.org/officeDocument/2006/relationships/image" Target="../media/image293.emf"/><Relationship Id="rId6" Type="http://schemas.openxmlformats.org/officeDocument/2006/relationships/image" Target="../media/image294.emf"/><Relationship Id="rId7" Type="http://schemas.openxmlformats.org/officeDocument/2006/relationships/image" Target="../media/image295.emf"/><Relationship Id="rId8" Type="http://schemas.openxmlformats.org/officeDocument/2006/relationships/image" Target="../media/image296.emf"/><Relationship Id="rId9" Type="http://schemas.openxmlformats.org/officeDocument/2006/relationships/image" Target="../media/image297.emf"/><Relationship Id="rId10" Type="http://schemas.openxmlformats.org/officeDocument/2006/relationships/image" Target="../media/image298.emf"/><Relationship Id="rId11" Type="http://schemas.openxmlformats.org/officeDocument/2006/relationships/image" Target="../media/image299.emf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0.emf"/><Relationship Id="rId3" Type="http://schemas.openxmlformats.org/officeDocument/2006/relationships/image" Target="../media/image301.emf"/><Relationship Id="rId4" Type="http://schemas.openxmlformats.org/officeDocument/2006/relationships/image" Target="../media/image302.emf"/><Relationship Id="rId5" Type="http://schemas.openxmlformats.org/officeDocument/2006/relationships/image" Target="../media/image303.emf"/><Relationship Id="rId6" Type="http://schemas.openxmlformats.org/officeDocument/2006/relationships/image" Target="../media/image304.emf"/><Relationship Id="rId7" Type="http://schemas.openxmlformats.org/officeDocument/2006/relationships/image" Target="../media/image305.emf"/><Relationship Id="rId8" Type="http://schemas.openxmlformats.org/officeDocument/2006/relationships/image" Target="../media/image306.emf"/><Relationship Id="rId9" Type="http://schemas.openxmlformats.org/officeDocument/2006/relationships/image" Target="../media/image307.emf"/><Relationship Id="rId10" Type="http://schemas.openxmlformats.org/officeDocument/2006/relationships/image" Target="../media/image308.emf"/><Relationship Id="rId11" Type="http://schemas.openxmlformats.org/officeDocument/2006/relationships/image" Target="../media/image309.emf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0.emf"/><Relationship Id="rId3" Type="http://schemas.openxmlformats.org/officeDocument/2006/relationships/image" Target="../media/image311.emf"/><Relationship Id="rId4" Type="http://schemas.openxmlformats.org/officeDocument/2006/relationships/image" Target="../media/image312.emf"/><Relationship Id="rId5" Type="http://schemas.openxmlformats.org/officeDocument/2006/relationships/image" Target="../media/image313.emf"/><Relationship Id="rId6" Type="http://schemas.openxmlformats.org/officeDocument/2006/relationships/image" Target="../media/image314.emf"/><Relationship Id="rId7" Type="http://schemas.openxmlformats.org/officeDocument/2006/relationships/image" Target="../media/image315.emf"/><Relationship Id="rId8" Type="http://schemas.openxmlformats.org/officeDocument/2006/relationships/image" Target="../media/image316.emf"/><Relationship Id="rId9" Type="http://schemas.openxmlformats.org/officeDocument/2006/relationships/image" Target="../media/image317.emf"/><Relationship Id="rId10" Type="http://schemas.openxmlformats.org/officeDocument/2006/relationships/image" Target="../media/image318.emf"/><Relationship Id="rId11" Type="http://schemas.openxmlformats.org/officeDocument/2006/relationships/image" Target="../media/image319.emf"/><Relationship Id="rId12" Type="http://schemas.openxmlformats.org/officeDocument/2006/relationships/image" Target="../media/image320.emf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6" Type="http://schemas.openxmlformats.org/officeDocument/2006/relationships/image" Target="../media/image18.emf"/><Relationship Id="rId7" Type="http://schemas.openxmlformats.org/officeDocument/2006/relationships/image" Target="../media/image19.emf"/><Relationship Id="rId8" Type="http://schemas.openxmlformats.org/officeDocument/2006/relationships/image" Target="../media/image20.emf"/><Relationship Id="rId9" Type="http://schemas.openxmlformats.org/officeDocument/2006/relationships/image" Target="../media/image21.emf"/><Relationship Id="rId10" Type="http://schemas.openxmlformats.org/officeDocument/2006/relationships/image" Target="../media/image22.emf"/><Relationship Id="rId11" Type="http://schemas.openxmlformats.org/officeDocument/2006/relationships/image" Target="../media/image23.emf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1.emf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2.emf"/><Relationship Id="rId3" Type="http://schemas.openxmlformats.org/officeDocument/2006/relationships/image" Target="../media/image323.emf"/><Relationship Id="rId4" Type="http://schemas.openxmlformats.org/officeDocument/2006/relationships/image" Target="../media/image324.emf"/><Relationship Id="rId5" Type="http://schemas.openxmlformats.org/officeDocument/2006/relationships/image" Target="../media/image325.emf"/></Relationships>
</file>

<file path=ppt/slides/_rels/slide7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6.emf"/><Relationship Id="rId3" Type="http://schemas.openxmlformats.org/officeDocument/2006/relationships/image" Target="../media/image327.emf"/><Relationship Id="rId4" Type="http://schemas.openxmlformats.org/officeDocument/2006/relationships/image" Target="../media/image328.emf"/><Relationship Id="rId5" Type="http://schemas.openxmlformats.org/officeDocument/2006/relationships/image" Target="../media/image329.emf"/></Relationships>
</file>

<file path=ppt/slides/_rels/slide7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0.emf"/><Relationship Id="rId3" Type="http://schemas.openxmlformats.org/officeDocument/2006/relationships/image" Target="../media/image331.emf"/><Relationship Id="rId4" Type="http://schemas.openxmlformats.org/officeDocument/2006/relationships/image" Target="../media/image332.emf"/><Relationship Id="rId5" Type="http://schemas.openxmlformats.org/officeDocument/2006/relationships/image" Target="../media/image333.emf"/></Relationships>
</file>

<file path=ppt/slides/_rels/slide7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4.emf"/><Relationship Id="rId3" Type="http://schemas.openxmlformats.org/officeDocument/2006/relationships/image" Target="../media/image335.emf"/><Relationship Id="rId4" Type="http://schemas.openxmlformats.org/officeDocument/2006/relationships/image" Target="../media/image336.emf"/><Relationship Id="rId5" Type="http://schemas.openxmlformats.org/officeDocument/2006/relationships/image" Target="../media/image337.emf"/><Relationship Id="rId6" Type="http://schemas.openxmlformats.org/officeDocument/2006/relationships/image" Target="../media/image338.emf"/><Relationship Id="rId7" Type="http://schemas.openxmlformats.org/officeDocument/2006/relationships/image" Target="../media/image339.emf"/><Relationship Id="rId8" Type="http://schemas.openxmlformats.org/officeDocument/2006/relationships/image" Target="../media/image340.emf"/><Relationship Id="rId9" Type="http://schemas.openxmlformats.org/officeDocument/2006/relationships/image" Target="../media/image341.emf"/><Relationship Id="rId10" Type="http://schemas.openxmlformats.org/officeDocument/2006/relationships/image" Target="../media/image342.emf"/><Relationship Id="rId11" Type="http://schemas.openxmlformats.org/officeDocument/2006/relationships/image" Target="../media/image343.emf"/></Relationships>
</file>

<file path=ppt/slides/_rels/slide7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4.emf"/><Relationship Id="rId3" Type="http://schemas.openxmlformats.org/officeDocument/2006/relationships/image" Target="../media/image345.emf"/><Relationship Id="rId4" Type="http://schemas.openxmlformats.org/officeDocument/2006/relationships/image" Target="../media/image346.emf"/><Relationship Id="rId5" Type="http://schemas.openxmlformats.org/officeDocument/2006/relationships/image" Target="../media/image347.emf"/><Relationship Id="rId6" Type="http://schemas.openxmlformats.org/officeDocument/2006/relationships/image" Target="../media/image348.emf"/><Relationship Id="rId7" Type="http://schemas.openxmlformats.org/officeDocument/2006/relationships/image" Target="../media/image349.emf"/><Relationship Id="rId8" Type="http://schemas.openxmlformats.org/officeDocument/2006/relationships/image" Target="../media/image350.emf"/><Relationship Id="rId9" Type="http://schemas.openxmlformats.org/officeDocument/2006/relationships/image" Target="../media/image351.emf"/><Relationship Id="rId10" Type="http://schemas.openxmlformats.org/officeDocument/2006/relationships/image" Target="../media/image352.emf"/><Relationship Id="rId11" Type="http://schemas.openxmlformats.org/officeDocument/2006/relationships/image" Target="../media/image353.emf"/></Relationships>
</file>

<file path=ppt/slides/_rels/slide7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4.emf"/><Relationship Id="rId3" Type="http://schemas.openxmlformats.org/officeDocument/2006/relationships/image" Target="../media/image355.emf"/><Relationship Id="rId4" Type="http://schemas.openxmlformats.org/officeDocument/2006/relationships/image" Target="../media/image356.emf"/><Relationship Id="rId5" Type="http://schemas.openxmlformats.org/officeDocument/2006/relationships/image" Target="../media/image357.emf"/><Relationship Id="rId6" Type="http://schemas.openxmlformats.org/officeDocument/2006/relationships/image" Target="../media/image358.emf"/><Relationship Id="rId7" Type="http://schemas.openxmlformats.org/officeDocument/2006/relationships/image" Target="../media/image359.emf"/><Relationship Id="rId8" Type="http://schemas.openxmlformats.org/officeDocument/2006/relationships/image" Target="../media/image360.emf"/><Relationship Id="rId9" Type="http://schemas.openxmlformats.org/officeDocument/2006/relationships/image" Target="../media/image361.emf"/><Relationship Id="rId10" Type="http://schemas.openxmlformats.org/officeDocument/2006/relationships/image" Target="../media/image362.emf"/><Relationship Id="rId11" Type="http://schemas.openxmlformats.org/officeDocument/2006/relationships/image" Target="../media/image363.emf"/></Relationships>
</file>

<file path=ppt/slides/_rels/slide7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4.emf"/><Relationship Id="rId3" Type="http://schemas.openxmlformats.org/officeDocument/2006/relationships/image" Target="../media/image365.emf"/><Relationship Id="rId4" Type="http://schemas.openxmlformats.org/officeDocument/2006/relationships/image" Target="../media/image366.emf"/><Relationship Id="rId5" Type="http://schemas.openxmlformats.org/officeDocument/2006/relationships/image" Target="../media/image367.emf"/><Relationship Id="rId6" Type="http://schemas.openxmlformats.org/officeDocument/2006/relationships/image" Target="../media/image368.emf"/><Relationship Id="rId7" Type="http://schemas.openxmlformats.org/officeDocument/2006/relationships/image" Target="../media/image369.emf"/><Relationship Id="rId8" Type="http://schemas.openxmlformats.org/officeDocument/2006/relationships/image" Target="../media/image370.emf"/><Relationship Id="rId9" Type="http://schemas.openxmlformats.org/officeDocument/2006/relationships/image" Target="../media/image371.emf"/><Relationship Id="rId10" Type="http://schemas.openxmlformats.org/officeDocument/2006/relationships/image" Target="../media/image372.emf"/><Relationship Id="rId11" Type="http://schemas.openxmlformats.org/officeDocument/2006/relationships/image" Target="../media/image373.emf"/><Relationship Id="rId12" Type="http://schemas.openxmlformats.org/officeDocument/2006/relationships/image" Target="../media/image374.emf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9" Type="http://schemas.openxmlformats.org/officeDocument/2006/relationships/image" Target="../media/image31.emf"/><Relationship Id="rId10" Type="http://schemas.openxmlformats.org/officeDocument/2006/relationships/image" Target="../media/image32.emf"/><Relationship Id="rId11" Type="http://schemas.openxmlformats.org/officeDocument/2006/relationships/image" Target="../media/image33.emf"/></Relationships>
</file>

<file path=ppt/slides/_rels/slide8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5.emf"/></Relationships>
</file>

<file path=ppt/slides/_rels/slide8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6.emf"/><Relationship Id="rId3" Type="http://schemas.openxmlformats.org/officeDocument/2006/relationships/image" Target="../media/image377.emf"/><Relationship Id="rId4" Type="http://schemas.openxmlformats.org/officeDocument/2006/relationships/image" Target="../media/image378.emf"/><Relationship Id="rId5" Type="http://schemas.openxmlformats.org/officeDocument/2006/relationships/image" Target="../media/image379.emf"/></Relationships>
</file>

<file path=ppt/slides/_rels/slide8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0.emf"/><Relationship Id="rId3" Type="http://schemas.openxmlformats.org/officeDocument/2006/relationships/image" Target="../media/image381.emf"/><Relationship Id="rId4" Type="http://schemas.openxmlformats.org/officeDocument/2006/relationships/image" Target="../media/image382.emf"/><Relationship Id="rId5" Type="http://schemas.openxmlformats.org/officeDocument/2006/relationships/image" Target="../media/image383.emf"/></Relationships>
</file>

<file path=ppt/slides/_rels/slide8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4.emf"/><Relationship Id="rId3" Type="http://schemas.openxmlformats.org/officeDocument/2006/relationships/image" Target="../media/image385.emf"/><Relationship Id="rId4" Type="http://schemas.openxmlformats.org/officeDocument/2006/relationships/image" Target="../media/image386.emf"/><Relationship Id="rId5" Type="http://schemas.openxmlformats.org/officeDocument/2006/relationships/image" Target="../media/image387.emf"/></Relationships>
</file>

<file path=ppt/slides/_rels/slide8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8.emf"/><Relationship Id="rId3" Type="http://schemas.openxmlformats.org/officeDocument/2006/relationships/image" Target="../media/image389.emf"/><Relationship Id="rId4" Type="http://schemas.openxmlformats.org/officeDocument/2006/relationships/image" Target="../media/image390.emf"/><Relationship Id="rId5" Type="http://schemas.openxmlformats.org/officeDocument/2006/relationships/image" Target="../media/image391.emf"/><Relationship Id="rId6" Type="http://schemas.openxmlformats.org/officeDocument/2006/relationships/image" Target="../media/image392.emf"/><Relationship Id="rId7" Type="http://schemas.openxmlformats.org/officeDocument/2006/relationships/image" Target="../media/image393.emf"/><Relationship Id="rId8" Type="http://schemas.openxmlformats.org/officeDocument/2006/relationships/image" Target="../media/image394.emf"/><Relationship Id="rId9" Type="http://schemas.openxmlformats.org/officeDocument/2006/relationships/image" Target="../media/image395.emf"/><Relationship Id="rId10" Type="http://schemas.openxmlformats.org/officeDocument/2006/relationships/image" Target="../media/image396.emf"/><Relationship Id="rId11" Type="http://schemas.openxmlformats.org/officeDocument/2006/relationships/image" Target="../media/image397.emf"/></Relationships>
</file>

<file path=ppt/slides/_rels/slide8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8.emf"/><Relationship Id="rId3" Type="http://schemas.openxmlformats.org/officeDocument/2006/relationships/image" Target="../media/image399.emf"/><Relationship Id="rId4" Type="http://schemas.openxmlformats.org/officeDocument/2006/relationships/image" Target="../media/image400.emf"/><Relationship Id="rId5" Type="http://schemas.openxmlformats.org/officeDocument/2006/relationships/image" Target="../media/image401.emf"/><Relationship Id="rId6" Type="http://schemas.openxmlformats.org/officeDocument/2006/relationships/image" Target="../media/image402.emf"/><Relationship Id="rId7" Type="http://schemas.openxmlformats.org/officeDocument/2006/relationships/image" Target="../media/image403.emf"/><Relationship Id="rId8" Type="http://schemas.openxmlformats.org/officeDocument/2006/relationships/image" Target="../media/image404.emf"/><Relationship Id="rId9" Type="http://schemas.openxmlformats.org/officeDocument/2006/relationships/image" Target="../media/image405.emf"/><Relationship Id="rId10" Type="http://schemas.openxmlformats.org/officeDocument/2006/relationships/image" Target="../media/image406.emf"/><Relationship Id="rId11" Type="http://schemas.openxmlformats.org/officeDocument/2006/relationships/image" Target="../media/image407.emf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5" Type="http://schemas.openxmlformats.org/officeDocument/2006/relationships/image" Target="../media/image37.emf"/><Relationship Id="rId6" Type="http://schemas.openxmlformats.org/officeDocument/2006/relationships/image" Target="../media/image38.emf"/><Relationship Id="rId7" Type="http://schemas.openxmlformats.org/officeDocument/2006/relationships/image" Target="../media/image39.emf"/><Relationship Id="rId8" Type="http://schemas.openxmlformats.org/officeDocument/2006/relationships/image" Target="../media/image40.emf"/><Relationship Id="rId9" Type="http://schemas.openxmlformats.org/officeDocument/2006/relationships/image" Target="../media/image41.emf"/><Relationship Id="rId10" Type="http://schemas.openxmlformats.org/officeDocument/2006/relationships/image" Target="../media/image42.emf"/><Relationship Id="rId11" Type="http://schemas.openxmlformats.org/officeDocument/2006/relationships/image" Target="../media/image43.emf"/></Relationships>
</file>

<file path=ppt/slides/_rels/slide9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8.emf"/><Relationship Id="rId3" Type="http://schemas.openxmlformats.org/officeDocument/2006/relationships/image" Target="../media/image409.emf"/><Relationship Id="rId4" Type="http://schemas.openxmlformats.org/officeDocument/2006/relationships/image" Target="../media/image410.emf"/><Relationship Id="rId5" Type="http://schemas.openxmlformats.org/officeDocument/2006/relationships/image" Target="../media/image411.emf"/><Relationship Id="rId6" Type="http://schemas.openxmlformats.org/officeDocument/2006/relationships/image" Target="../media/image412.emf"/><Relationship Id="rId7" Type="http://schemas.openxmlformats.org/officeDocument/2006/relationships/image" Target="../media/image413.emf"/><Relationship Id="rId8" Type="http://schemas.openxmlformats.org/officeDocument/2006/relationships/image" Target="../media/image414.emf"/><Relationship Id="rId9" Type="http://schemas.openxmlformats.org/officeDocument/2006/relationships/image" Target="../media/image415.emf"/><Relationship Id="rId10" Type="http://schemas.openxmlformats.org/officeDocument/2006/relationships/image" Target="../media/image416.emf"/><Relationship Id="rId11" Type="http://schemas.openxmlformats.org/officeDocument/2006/relationships/image" Target="../media/image417.emf"/></Relationships>
</file>

<file path=ppt/slides/_rels/slide9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8.emf"/><Relationship Id="rId3" Type="http://schemas.openxmlformats.org/officeDocument/2006/relationships/image" Target="../media/image419.emf"/><Relationship Id="rId4" Type="http://schemas.openxmlformats.org/officeDocument/2006/relationships/image" Target="../media/image420.emf"/><Relationship Id="rId5" Type="http://schemas.openxmlformats.org/officeDocument/2006/relationships/image" Target="../media/image421.emf"/><Relationship Id="rId6" Type="http://schemas.openxmlformats.org/officeDocument/2006/relationships/image" Target="../media/image422.emf"/><Relationship Id="rId7" Type="http://schemas.openxmlformats.org/officeDocument/2006/relationships/image" Target="../media/image423.emf"/><Relationship Id="rId8" Type="http://schemas.openxmlformats.org/officeDocument/2006/relationships/image" Target="../media/image424.emf"/><Relationship Id="rId9" Type="http://schemas.openxmlformats.org/officeDocument/2006/relationships/image" Target="../media/image425.emf"/><Relationship Id="rId10" Type="http://schemas.openxmlformats.org/officeDocument/2006/relationships/image" Target="../media/image426.emf"/><Relationship Id="rId11" Type="http://schemas.openxmlformats.org/officeDocument/2006/relationships/image" Target="../media/image427.emf"/><Relationship Id="rId12" Type="http://schemas.openxmlformats.org/officeDocument/2006/relationships/image" Target="../media/image428.emf"/></Relationships>
</file>

<file path=ppt/slides/_rels/slide9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9.emf"/></Relationships>
</file>

<file path=ppt/slides/_rels/slide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0.emf"/><Relationship Id="rId3" Type="http://schemas.openxmlformats.org/officeDocument/2006/relationships/image" Target="../media/image431.emf"/><Relationship Id="rId4" Type="http://schemas.openxmlformats.org/officeDocument/2006/relationships/image" Target="../media/image432.emf"/><Relationship Id="rId5" Type="http://schemas.openxmlformats.org/officeDocument/2006/relationships/image" Target="../media/image433.emf"/></Relationships>
</file>

<file path=ppt/slides/_rels/slide9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4.emf"/><Relationship Id="rId3" Type="http://schemas.openxmlformats.org/officeDocument/2006/relationships/image" Target="../media/image435.emf"/><Relationship Id="rId4" Type="http://schemas.openxmlformats.org/officeDocument/2006/relationships/image" Target="../media/image436.emf"/><Relationship Id="rId5" Type="http://schemas.openxmlformats.org/officeDocument/2006/relationships/image" Target="../media/image437.emf"/></Relationships>
</file>

<file path=ppt/slides/_rels/slide9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8.emf"/><Relationship Id="rId3" Type="http://schemas.openxmlformats.org/officeDocument/2006/relationships/image" Target="../media/image439.emf"/><Relationship Id="rId4" Type="http://schemas.openxmlformats.org/officeDocument/2006/relationships/image" Target="../media/image440.emf"/><Relationship Id="rId5" Type="http://schemas.openxmlformats.org/officeDocument/2006/relationships/image" Target="../media/image441.emf"/></Relationships>
</file>

<file path=ppt/slides/_rels/slide9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2.emf"/><Relationship Id="rId3" Type="http://schemas.openxmlformats.org/officeDocument/2006/relationships/image" Target="../media/image443.emf"/><Relationship Id="rId4" Type="http://schemas.openxmlformats.org/officeDocument/2006/relationships/image" Target="../media/image444.emf"/><Relationship Id="rId5" Type="http://schemas.openxmlformats.org/officeDocument/2006/relationships/image" Target="../media/image445.emf"/><Relationship Id="rId6" Type="http://schemas.openxmlformats.org/officeDocument/2006/relationships/image" Target="../media/image446.emf"/><Relationship Id="rId7" Type="http://schemas.openxmlformats.org/officeDocument/2006/relationships/image" Target="../media/image447.emf"/><Relationship Id="rId8" Type="http://schemas.openxmlformats.org/officeDocument/2006/relationships/image" Target="../media/image448.emf"/><Relationship Id="rId9" Type="http://schemas.openxmlformats.org/officeDocument/2006/relationships/image" Target="../media/image449.emf"/><Relationship Id="rId10" Type="http://schemas.openxmlformats.org/officeDocument/2006/relationships/image" Target="../media/image450.emf"/><Relationship Id="rId11" Type="http://schemas.openxmlformats.org/officeDocument/2006/relationships/image" Target="../media/image45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38,1324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0,5721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0,5743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126,4331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1,1252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0,3461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13,3489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0,5974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0,6650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1,4808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0,1669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5564,79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5618,82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5483,10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5332,00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5399,71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5222,24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5218,91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5152,09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4962,97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4660,61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78685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Time=18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10123,0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11948,4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10637,3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9705,2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11335,4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11776,8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10509,8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11714,9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11643,1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034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Time=18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11736,8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13388,8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12853,3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8136,5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9671,6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9334,2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10464,8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11869,8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559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Time=18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11035,9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11039,1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11031,9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11055,4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11036,5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11047,2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11044,2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11047,1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11037,9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11062,5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32,5460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13,4943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0,0003*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137,5387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0,2153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0,9297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12,9171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0,3322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0,8560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1,1252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0,3483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5844,98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5813,96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6553,03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3033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6325,1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116,82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6097,7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116,82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5789,2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116,82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5382,12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6473,97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6355,88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118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6083,47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5528,97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5922,50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6085,23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5508,63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5848,00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6806,60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6329,87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6522,63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6709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5340,33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6605,37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5589,23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5085,07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5971,73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6385,07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5720,97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6844,80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7093,33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0875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5610,53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6789,63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6575,13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5058,10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6195,60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6113,77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5477,73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6436,67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6378,73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Time=2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6389,81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6396,02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6274,95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6054,44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6086,70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5944,49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6156,19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6066,96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5851,30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5485,70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16,3945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51,1984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54,2783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0,3834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0,8203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9,9370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0,5099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0,7285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1,5598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0,1398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6634,54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6611,16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7315,67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3033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7356,30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6230,29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6974,77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3033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7356,3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126,32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6974,8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126,32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126,32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6121,74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7293,10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7146,52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118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7165,43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5946,80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6791,38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7176,50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5946,23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6710,73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7726,97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6797,83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7422,20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6709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6105,63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7460,29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6337,69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5840,87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6773,27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7219,33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6418,73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7645,73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7882,53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0875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6669,97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7842,67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7556,27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5388,37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6700,97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6601,53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6306,90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7335,66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7281,76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Time=4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7205,82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7166,84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6989,42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6808,76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6835,31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6818,35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6850,95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6842,50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6693,88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6326,05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17,0411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105,4277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44,1004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0,3873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0,8175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11,0902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0,1698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0,9536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2,7053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0,0078*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7203,15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7238,42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7921,81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3033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8212,36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6537,01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7614,02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5072,38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5043,80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5668,39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6673,87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7933,41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7756,11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118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7981,97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6246,17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7381,32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8055,97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6249,50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7409,80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8599,13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7115,37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8050,93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6709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6591,23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8039,52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6978,70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6404,00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7282,43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8028,83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7026,37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8478,27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8260,80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0875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7486,13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8662,63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8488,30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5749,80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7057,47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6803,77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6785,67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8080,12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7976,26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Time=7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7696,14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7638,89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7538,44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7497,08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7499,67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7359,55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7421,80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7426,62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7342,03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7124,38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10,4636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0,0010*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150,4245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76,8091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0,1273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0,9724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8,6792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0,4529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0,7702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1,0557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0,3963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147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0137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8137,75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8216,16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8860,47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3033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5232,91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5323,26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5228,40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3033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9340,57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7346,42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8527,39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3033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9340,6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127,20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8527,4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127,20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7346,4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127,20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7503,74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8969,72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8740,92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118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9073,87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7049,20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8290,19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9159,83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7114,27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8374,37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9788,02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7875,80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8917,60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6709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7448,73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9117,12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7847,41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7140,83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8464,60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9043,03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7921,67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9327,43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9332,32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0875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8319,67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9972,43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9729,62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6434,23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7949,07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7655,97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7757,33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8987,65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8837,17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4012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Time=9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8600,88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8603,83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8598,33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8265,79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8660,26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8129,17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8351,66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8370,71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8536,94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7930,38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9,2348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0,0017*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211,1207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69,5135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0,1599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0,9583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7,7687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0,3140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0,8683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1,5058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0,1579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894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4649,86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5533,73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5600,99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2963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9016,31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9028,28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9809,84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5462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10371,5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7946,1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9536,8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5462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152,45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8295,44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9896,83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9662,15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772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10054,8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7671,9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9322,2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10164,1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7624,8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9295,9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10895,6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8541,6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9992,3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78685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8267,8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10044,1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8737,1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7869,2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9329,7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9885,9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8749,3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10316,8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10363,4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034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9299,6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11056,6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10758,4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6908,1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8576,7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8353,5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8678,7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10057,2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9874,6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559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Time=11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9388,16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9811,44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9478,49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8978,55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9661,67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8930,68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9096,49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9208,51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9219,48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9074,63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8118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4974,69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5119,13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5123,33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5041,06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5043,93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5046,41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5682,98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5806,71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5515,47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8,7422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0,0022*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207,8242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33,6890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0,3695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0,8301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5,2462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0,0005*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0,1704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0,9533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2,3950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f03246"/>
                          </a:solidFill>
                        </a:rPr>
                        <a:t>0,0177*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2963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10500,9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10693,3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11374,2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5462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12395,6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8921,1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9898,7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11419,4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11250,3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772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11972,2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8601,5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12398,5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8692,2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10989,3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12816,1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9469,7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11836,7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78685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9745,2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11450,1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10307,5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9522,0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10994,8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11563,1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10428,9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11813,2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11880,4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034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11535,7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12910,7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12740,4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7866,1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9350,6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10294,3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11800,8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11660,0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559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Time=14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10846,5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10851,2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10851,0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10864,9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10855,0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10854,0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10853,0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10858,0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10854,1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10873,7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6709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4559,98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5590,33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5066,84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4491,40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4942,62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5697,39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4898,20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6068,23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6038,74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Time=16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4,3708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f03246"/>
                          </a:solidFill>
                        </a:rPr>
                        <a:t>0,0284*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220,1245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40,0419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0,2878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0,8856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5,4044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0,0004*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0,1444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0,9653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1,9562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0,0544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Time=16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2963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Time=16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10875,2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10974,1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11493,7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5462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Time=16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12716,2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9105,7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11521,1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5462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Time=16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145,92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145,92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145,92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Time=16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10176,8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11734,5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11431,7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772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Time=16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12467,2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8904,1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11254,3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12708,8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8887,2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11326,2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12972,5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9525,8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11982,9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78685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Time=16 &gt; Trt*Strain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412"/>
                <a:gridCol w="4181023"/>
                <a:gridCol w="2285360"/>
                <a:gridCol w="181232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10074,4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11937,1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10614,1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9792,4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11326,1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11803,7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10663,7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11940,3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0875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Time=0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4646,47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5495,50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5556,75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4637,70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5676,88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5655,20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4665,40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5428,80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5591,01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034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Time=16 &gt; Wound*Strain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360"/>
                <a:gridCol w="4165394"/>
                <a:gridCol w="2276817"/>
                <a:gridCol w="18055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11771,6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13378,9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12997,9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8203,6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9756,9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9356,5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10555,2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12067,7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Ste,Ita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11940,5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2559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Time=16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11144,2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11194,4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11059,5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11098,8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11121,1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11149,6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10985,3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Time=18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290784" y="1244600"/>
          <a:ext cx="11839032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62"/>
                <a:gridCol w="2411250"/>
                <a:gridCol w="1813959"/>
                <a:gridCol w="3529156"/>
                <a:gridCol w="1113208"/>
                <a:gridCol w="1021994"/>
              </a:tblGrid>
              <a:tr h="0">
                <a:tc>
                  <a:txBody>
                    <a:bodyPr/>
                    <a:lstStyle/>
                    <a:p>
                      <a:r>
                        <a:rPr sz="1700" dirty="0" smtClean="0" b="1"/>
                        <a:t>Source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Nombre de coefficients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Degrés de liberté du dénominateur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Rapport F</a:t>
                      </a:r>
                      <a:endParaRPr sz="17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 b="1"/>
                        <a:t>Prob. &gt; F</a:t>
                      </a:r>
                      <a:endParaRPr sz="17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1,5805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0,2332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238,6148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2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37,7854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0,3650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0,8334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5,3021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>
                          <a:solidFill>
                            <a:srgbClr val="e57406"/>
                          </a:solidFill>
                        </a:rPr>
                        <a:t>0,0005*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4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0,2963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0,8801</a:t>
                      </a:r>
                      <a:endParaRPr sz="1700"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700" dirty="0" smtClean="0"/>
                        <a:t>Trt*Wound*Strain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   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8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180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1,6017</a:t>
                      </a:r>
                      <a:endParaRPr sz="17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700" dirty="0" smtClean="0"/>
                        <a:t>0,1270</a:t>
                      </a:r>
                      <a:endParaRPr sz="17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2633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Time=18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12963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Time=18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10902,9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10939,1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11289,3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5462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Time=18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12659,6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9047,4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11424,2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4053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Time=18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10112,7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11666,2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11352,4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392772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Réponse Biomass &gt; Time=18 &gt; Trt*Wound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610"/>
                <a:gridCol w="4158702"/>
                <a:gridCol w="2273159"/>
                <a:gridCol w="1802645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12506,6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8892,0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11310,1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12691,7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8950,6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11175,1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12780,7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9299,6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Lev,Ste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11787,5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