
<file path=[Content_Types].xml><?xml version="1.0" encoding="utf-8"?>
<Types xmlns="http://schemas.openxmlformats.org/package/2006/content-types">
  <Default Extension="emf" ContentType="image/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.emf" ContentType="image/emf"/>
  <Override PartName="/ppt/media/image10.emf" ContentType="image/emf"/>
  <Override PartName="/ppt/media/image100.emf" ContentType="image/emf"/>
  <Override PartName="/ppt/media/image101.emf" ContentType="image/emf"/>
  <Override PartName="/ppt/media/image102.emf" ContentType="image/emf"/>
  <Override PartName="/ppt/media/image103.emf" ContentType="image/emf"/>
  <Override PartName="/ppt/media/image104.emf" ContentType="image/emf"/>
  <Override PartName="/ppt/media/image105.emf" ContentType="image/emf"/>
  <Override PartName="/ppt/media/image106.emf" ContentType="image/emf"/>
  <Override PartName="/ppt/media/image107.emf" ContentType="image/emf"/>
  <Override PartName="/ppt/media/image108.emf" ContentType="image/emf"/>
  <Override PartName="/ppt/media/image109.emf" ContentType="image/emf"/>
  <Override PartName="/ppt/media/image11.emf" ContentType="image/emf"/>
  <Override PartName="/ppt/media/image110.emf" ContentType="image/emf"/>
  <Override PartName="/ppt/media/image111.emf" ContentType="image/emf"/>
  <Override PartName="/ppt/media/image112.emf" ContentType="image/emf"/>
  <Override PartName="/ppt/media/image113.emf" ContentType="image/emf"/>
  <Override PartName="/ppt/media/image114.emf" ContentType="image/emf"/>
  <Override PartName="/ppt/media/image115.emf" ContentType="image/emf"/>
  <Override PartName="/ppt/media/image116.emf" ContentType="image/emf"/>
  <Override PartName="/ppt/media/image117.emf" ContentType="image/emf"/>
  <Override PartName="/ppt/media/image118.emf" ContentType="image/emf"/>
  <Override PartName="/ppt/media/image119.emf" ContentType="image/emf"/>
  <Override PartName="/ppt/media/image12.emf" ContentType="image/emf"/>
  <Override PartName="/ppt/media/image120.emf" ContentType="image/emf"/>
  <Override PartName="/ppt/media/image121.emf" ContentType="image/emf"/>
  <Override PartName="/ppt/media/image122.emf" ContentType="image/emf"/>
  <Override PartName="/ppt/media/image123.emf" ContentType="image/emf"/>
  <Override PartName="/ppt/media/image124.emf" ContentType="image/emf"/>
  <Override PartName="/ppt/media/image125.emf" ContentType="image/emf"/>
  <Override PartName="/ppt/media/image126.emf" ContentType="image/emf"/>
  <Override PartName="/ppt/media/image127.emf" ContentType="image/emf"/>
  <Override PartName="/ppt/media/image128.emf" ContentType="image/emf"/>
  <Override PartName="/ppt/media/image129.emf" ContentType="image/emf"/>
  <Override PartName="/ppt/media/image13.emf" ContentType="image/emf"/>
  <Override PartName="/ppt/media/image130.emf" ContentType="image/emf"/>
  <Override PartName="/ppt/media/image131.emf" ContentType="image/emf"/>
  <Override PartName="/ppt/media/image132.emf" ContentType="image/emf"/>
  <Override PartName="/ppt/media/image133.emf" ContentType="image/emf"/>
  <Override PartName="/ppt/media/image134.emf" ContentType="image/emf"/>
  <Override PartName="/ppt/media/image135.emf" ContentType="image/emf"/>
  <Override PartName="/ppt/media/image136.emf" ContentType="image/emf"/>
  <Override PartName="/ppt/media/image137.emf" ContentType="image/emf"/>
  <Override PartName="/ppt/media/image138.emf" ContentType="image/emf"/>
  <Override PartName="/ppt/media/image139.emf" ContentType="image/emf"/>
  <Override PartName="/ppt/media/image14.emf" ContentType="image/emf"/>
  <Override PartName="/ppt/media/image140.emf" ContentType="image/emf"/>
  <Override PartName="/ppt/media/image141.emf" ContentType="image/emf"/>
  <Override PartName="/ppt/media/image142.emf" ContentType="image/emf"/>
  <Override PartName="/ppt/media/image143.emf" ContentType="image/emf"/>
  <Override PartName="/ppt/media/image144.emf" ContentType="image/emf"/>
  <Override PartName="/ppt/media/image145.emf" ContentType="image/emf"/>
  <Override PartName="/ppt/media/image146.emf" ContentType="image/emf"/>
  <Override PartName="/ppt/media/image147.emf" ContentType="image/emf"/>
  <Override PartName="/ppt/media/image148.emf" ContentType="image/emf"/>
  <Override PartName="/ppt/media/image149.emf" ContentType="image/emf"/>
  <Override PartName="/ppt/media/image15.emf" ContentType="image/emf"/>
  <Override PartName="/ppt/media/image150.emf" ContentType="image/emf"/>
  <Override PartName="/ppt/media/image151.emf" ContentType="image/emf"/>
  <Override PartName="/ppt/media/image152.emf" ContentType="image/emf"/>
  <Override PartName="/ppt/media/image153.emf" ContentType="image/emf"/>
  <Override PartName="/ppt/media/image154.emf" ContentType="image/emf"/>
  <Override PartName="/ppt/media/image155.emf" ContentType="image/emf"/>
  <Override PartName="/ppt/media/image156.emf" ContentType="image/emf"/>
  <Override PartName="/ppt/media/image157.emf" ContentType="image/emf"/>
  <Override PartName="/ppt/media/image158.emf" ContentType="image/emf"/>
  <Override PartName="/ppt/media/image159.emf" ContentType="image/emf"/>
  <Override PartName="/ppt/media/image16.emf" ContentType="image/emf"/>
  <Override PartName="/ppt/media/image160.emf" ContentType="image/emf"/>
  <Override PartName="/ppt/media/image161.emf" ContentType="image/emf"/>
  <Override PartName="/ppt/media/image162.emf" ContentType="image/emf"/>
  <Override PartName="/ppt/media/image163.emf" ContentType="image/emf"/>
  <Override PartName="/ppt/media/image164.emf" ContentType="image/emf"/>
  <Override PartName="/ppt/media/image165.emf" ContentType="image/emf"/>
  <Override PartName="/ppt/media/image166.emf" ContentType="image/emf"/>
  <Override PartName="/ppt/media/image167.emf" ContentType="image/emf"/>
  <Override PartName="/ppt/media/image168.emf" ContentType="image/emf"/>
  <Override PartName="/ppt/media/image169.emf" ContentType="image/emf"/>
  <Override PartName="/ppt/media/image17.emf" ContentType="image/emf"/>
  <Override PartName="/ppt/media/image170.emf" ContentType="image/emf"/>
  <Override PartName="/ppt/media/image171.emf" ContentType="image/emf"/>
  <Override PartName="/ppt/media/image172.emf" ContentType="image/emf"/>
  <Override PartName="/ppt/media/image173.emf" ContentType="image/emf"/>
  <Override PartName="/ppt/media/image174.emf" ContentType="image/emf"/>
  <Override PartName="/ppt/media/image175.emf" ContentType="image/emf"/>
  <Override PartName="/ppt/media/image176.emf" ContentType="image/emf"/>
  <Override PartName="/ppt/media/image177.emf" ContentType="image/emf"/>
  <Override PartName="/ppt/media/image178.emf" ContentType="image/emf"/>
  <Override PartName="/ppt/media/image179.emf" ContentType="image/emf"/>
  <Override PartName="/ppt/media/image18.emf" ContentType="image/emf"/>
  <Override PartName="/ppt/media/image180.emf" ContentType="image/emf"/>
  <Override PartName="/ppt/media/image181.emf" ContentType="image/emf"/>
  <Override PartName="/ppt/media/image182.emf" ContentType="image/emf"/>
  <Override PartName="/ppt/media/image183.emf" ContentType="image/emf"/>
  <Override PartName="/ppt/media/image184.emf" ContentType="image/emf"/>
  <Override PartName="/ppt/media/image185.emf" ContentType="image/emf"/>
  <Override PartName="/ppt/media/image186.emf" ContentType="image/emf"/>
  <Override PartName="/ppt/media/image187.emf" ContentType="image/emf"/>
  <Override PartName="/ppt/media/image188.emf" ContentType="image/emf"/>
  <Override PartName="/ppt/media/image189.emf" ContentType="image/emf"/>
  <Override PartName="/ppt/media/image19.emf" ContentType="image/emf"/>
  <Override PartName="/ppt/media/image190.emf" ContentType="image/emf"/>
  <Override PartName="/ppt/media/image191.emf" ContentType="image/emf"/>
  <Override PartName="/ppt/media/image192.emf" ContentType="image/emf"/>
  <Override PartName="/ppt/media/image193.emf" ContentType="image/emf"/>
  <Override PartName="/ppt/media/image194.emf" ContentType="image/emf"/>
  <Override PartName="/ppt/media/image195.emf" ContentType="image/emf"/>
  <Override PartName="/ppt/media/image196.emf" ContentType="image/emf"/>
  <Override PartName="/ppt/media/image197.emf" ContentType="image/emf"/>
  <Override PartName="/ppt/media/image198.emf" ContentType="image/emf"/>
  <Override PartName="/ppt/media/image199.emf" ContentType="image/emf"/>
  <Override PartName="/ppt/media/image2.emf" ContentType="image/emf"/>
  <Override PartName="/ppt/media/image20.emf" ContentType="image/emf"/>
  <Override PartName="/ppt/media/image200.emf" ContentType="image/emf"/>
  <Override PartName="/ppt/media/image201.emf" ContentType="image/emf"/>
  <Override PartName="/ppt/media/image202.emf" ContentType="image/emf"/>
  <Override PartName="/ppt/media/image203.emf" ContentType="image/emf"/>
  <Override PartName="/ppt/media/image204.emf" ContentType="image/emf"/>
  <Override PartName="/ppt/media/image205.emf" ContentType="image/emf"/>
  <Override PartName="/ppt/media/image206.emf" ContentType="image/emf"/>
  <Override PartName="/ppt/media/image207.emf" ContentType="image/emf"/>
  <Override PartName="/ppt/media/image208.emf" ContentType="image/emf"/>
  <Override PartName="/ppt/media/image209.emf" ContentType="image/emf"/>
  <Override PartName="/ppt/media/image21.emf" ContentType="image/emf"/>
  <Override PartName="/ppt/media/image210.emf" ContentType="image/emf"/>
  <Override PartName="/ppt/media/image211.emf" ContentType="image/emf"/>
  <Override PartName="/ppt/media/image212.emf" ContentType="image/emf"/>
  <Override PartName="/ppt/media/image213.emf" ContentType="image/emf"/>
  <Override PartName="/ppt/media/image214.emf" ContentType="image/emf"/>
  <Override PartName="/ppt/media/image215.emf" ContentType="image/emf"/>
  <Override PartName="/ppt/media/image216.emf" ContentType="image/emf"/>
  <Override PartName="/ppt/media/image217.emf" ContentType="image/emf"/>
  <Override PartName="/ppt/media/image218.emf" ContentType="image/emf"/>
  <Override PartName="/ppt/media/image219.emf" ContentType="image/emf"/>
  <Override PartName="/ppt/media/image22.emf" ContentType="image/emf"/>
  <Override PartName="/ppt/media/image220.emf" ContentType="image/emf"/>
  <Override PartName="/ppt/media/image221.emf" ContentType="image/emf"/>
  <Override PartName="/ppt/media/image222.emf" ContentType="image/emf"/>
  <Override PartName="/ppt/media/image223.emf" ContentType="image/emf"/>
  <Override PartName="/ppt/media/image224.emf" ContentType="image/emf"/>
  <Override PartName="/ppt/media/image225.emf" ContentType="image/emf"/>
  <Override PartName="/ppt/media/image226.emf" ContentType="image/emf"/>
  <Override PartName="/ppt/media/image227.emf" ContentType="image/emf"/>
  <Override PartName="/ppt/media/image228.emf" ContentType="image/emf"/>
  <Override PartName="/ppt/media/image229.emf" ContentType="image/emf"/>
  <Override PartName="/ppt/media/image23.emf" ContentType="image/emf"/>
  <Override PartName="/ppt/media/image230.emf" ContentType="image/emf"/>
  <Override PartName="/ppt/media/image231.emf" ContentType="image/emf"/>
  <Override PartName="/ppt/media/image232.emf" ContentType="image/emf"/>
  <Override PartName="/ppt/media/image233.emf" ContentType="image/emf"/>
  <Override PartName="/ppt/media/image234.emf" ContentType="image/emf"/>
  <Override PartName="/ppt/media/image235.emf" ContentType="image/emf"/>
  <Override PartName="/ppt/media/image236.emf" ContentType="image/emf"/>
  <Override PartName="/ppt/media/image237.emf" ContentType="image/emf"/>
  <Override PartName="/ppt/media/image238.emf" ContentType="image/emf"/>
  <Override PartName="/ppt/media/image239.emf" ContentType="image/emf"/>
  <Override PartName="/ppt/media/image24.emf" ContentType="image/emf"/>
  <Override PartName="/ppt/media/image240.emf" ContentType="image/emf"/>
  <Override PartName="/ppt/media/image241.emf" ContentType="image/emf"/>
  <Override PartName="/ppt/media/image242.emf" ContentType="image/emf"/>
  <Override PartName="/ppt/media/image243.emf" ContentType="image/emf"/>
  <Override PartName="/ppt/media/image244.emf" ContentType="image/emf"/>
  <Override PartName="/ppt/media/image245.emf" ContentType="image/emf"/>
  <Override PartName="/ppt/media/image246.emf" ContentType="image/emf"/>
  <Override PartName="/ppt/media/image247.emf" ContentType="image/emf"/>
  <Override PartName="/ppt/media/image248.emf" ContentType="image/emf"/>
  <Override PartName="/ppt/media/image249.emf" ContentType="image/emf"/>
  <Override PartName="/ppt/media/image25.emf" ContentType="image/emf"/>
  <Override PartName="/ppt/media/image250.emf" ContentType="image/emf"/>
  <Override PartName="/ppt/media/image251.emf" ContentType="image/emf"/>
  <Override PartName="/ppt/media/image252.emf" ContentType="image/emf"/>
  <Override PartName="/ppt/media/image253.emf" ContentType="image/emf"/>
  <Override PartName="/ppt/media/image254.emf" ContentType="image/emf"/>
  <Override PartName="/ppt/media/image255.emf" ContentType="image/emf"/>
  <Override PartName="/ppt/media/image256.emf" ContentType="image/emf"/>
  <Override PartName="/ppt/media/image257.emf" ContentType="image/emf"/>
  <Override PartName="/ppt/media/image258.emf" ContentType="image/emf"/>
  <Override PartName="/ppt/media/image259.emf" ContentType="image/emf"/>
  <Override PartName="/ppt/media/image26.emf" ContentType="image/emf"/>
  <Override PartName="/ppt/media/image260.emf" ContentType="image/emf"/>
  <Override PartName="/ppt/media/image261.emf" ContentType="image/emf"/>
  <Override PartName="/ppt/media/image262.emf" ContentType="image/emf"/>
  <Override PartName="/ppt/media/image263.emf" ContentType="image/emf"/>
  <Override PartName="/ppt/media/image264.emf" ContentType="image/emf"/>
  <Override PartName="/ppt/media/image265.emf" ContentType="image/emf"/>
  <Override PartName="/ppt/media/image266.emf" ContentType="image/emf"/>
  <Override PartName="/ppt/media/image267.emf" ContentType="image/emf"/>
  <Override PartName="/ppt/media/image268.emf" ContentType="image/emf"/>
  <Override PartName="/ppt/media/image269.emf" ContentType="image/emf"/>
  <Override PartName="/ppt/media/image27.emf" ContentType="image/emf"/>
  <Override PartName="/ppt/media/image270.emf" ContentType="image/emf"/>
  <Override PartName="/ppt/media/image271.emf" ContentType="image/emf"/>
  <Override PartName="/ppt/media/image272.emf" ContentType="image/emf"/>
  <Override PartName="/ppt/media/image273.emf" ContentType="image/emf"/>
  <Override PartName="/ppt/media/image274.emf" ContentType="image/emf"/>
  <Override PartName="/ppt/media/image275.emf" ContentType="image/emf"/>
  <Override PartName="/ppt/media/image276.emf" ContentType="image/emf"/>
  <Override PartName="/ppt/media/image277.emf" ContentType="image/emf"/>
  <Override PartName="/ppt/media/image278.emf" ContentType="image/emf"/>
  <Override PartName="/ppt/media/image279.emf" ContentType="image/emf"/>
  <Override PartName="/ppt/media/image28.emf" ContentType="image/emf"/>
  <Override PartName="/ppt/media/image280.emf" ContentType="image/emf"/>
  <Override PartName="/ppt/media/image281.emf" ContentType="image/emf"/>
  <Override PartName="/ppt/media/image282.emf" ContentType="image/emf"/>
  <Override PartName="/ppt/media/image283.emf" ContentType="image/emf"/>
  <Override PartName="/ppt/media/image284.emf" ContentType="image/emf"/>
  <Override PartName="/ppt/media/image285.emf" ContentType="image/emf"/>
  <Override PartName="/ppt/media/image286.emf" ContentType="image/emf"/>
  <Override PartName="/ppt/media/image287.emf" ContentType="image/emf"/>
  <Override PartName="/ppt/media/image288.emf" ContentType="image/emf"/>
  <Override PartName="/ppt/media/image289.emf" ContentType="image/emf"/>
  <Override PartName="/ppt/media/image29.emf" ContentType="image/emf"/>
  <Override PartName="/ppt/media/image290.emf" ContentType="image/emf"/>
  <Override PartName="/ppt/media/image291.emf" ContentType="image/emf"/>
  <Override PartName="/ppt/media/image292.emf" ContentType="image/emf"/>
  <Override PartName="/ppt/media/image293.emf" ContentType="image/emf"/>
  <Override PartName="/ppt/media/image294.emf" ContentType="image/emf"/>
  <Override PartName="/ppt/media/image295.emf" ContentType="image/emf"/>
  <Override PartName="/ppt/media/image296.emf" ContentType="image/emf"/>
  <Override PartName="/ppt/media/image297.emf" ContentType="image/emf"/>
  <Override PartName="/ppt/media/image298.emf" ContentType="image/emf"/>
  <Override PartName="/ppt/media/image299.emf" ContentType="image/emf"/>
  <Override PartName="/ppt/media/image3.emf" ContentType="image/emf"/>
  <Override PartName="/ppt/media/image30.emf" ContentType="image/emf"/>
  <Override PartName="/ppt/media/image300.emf" ContentType="image/emf"/>
  <Override PartName="/ppt/media/image301.emf" ContentType="image/emf"/>
  <Override PartName="/ppt/media/image302.emf" ContentType="image/emf"/>
  <Override PartName="/ppt/media/image303.emf" ContentType="image/emf"/>
  <Override PartName="/ppt/media/image304.emf" ContentType="image/emf"/>
  <Override PartName="/ppt/media/image305.emf" ContentType="image/emf"/>
  <Override PartName="/ppt/media/image306.emf" ContentType="image/emf"/>
  <Override PartName="/ppt/media/image307.emf" ContentType="image/emf"/>
  <Override PartName="/ppt/media/image308.emf" ContentType="image/emf"/>
  <Override PartName="/ppt/media/image309.emf" ContentType="image/emf"/>
  <Override PartName="/ppt/media/image31.emf" ContentType="image/emf"/>
  <Override PartName="/ppt/media/image310.emf" ContentType="image/emf"/>
  <Override PartName="/ppt/media/image311.emf" ContentType="image/emf"/>
  <Override PartName="/ppt/media/image312.emf" ContentType="image/emf"/>
  <Override PartName="/ppt/media/image313.emf" ContentType="image/emf"/>
  <Override PartName="/ppt/media/image314.emf" ContentType="image/emf"/>
  <Override PartName="/ppt/media/image315.emf" ContentType="image/emf"/>
  <Override PartName="/ppt/media/image316.emf" ContentType="image/emf"/>
  <Override PartName="/ppt/media/image317.emf" ContentType="image/emf"/>
  <Override PartName="/ppt/media/image318.emf" ContentType="image/emf"/>
  <Override PartName="/ppt/media/image319.emf" ContentType="image/emf"/>
  <Override PartName="/ppt/media/image32.emf" ContentType="image/emf"/>
  <Override PartName="/ppt/media/image320.emf" ContentType="image/emf"/>
  <Override PartName="/ppt/media/image321.emf" ContentType="image/emf"/>
  <Override PartName="/ppt/media/image322.emf" ContentType="image/emf"/>
  <Override PartName="/ppt/media/image323.emf" ContentType="image/emf"/>
  <Override PartName="/ppt/media/image324.emf" ContentType="image/emf"/>
  <Override PartName="/ppt/media/image325.emf" ContentType="image/emf"/>
  <Override PartName="/ppt/media/image326.emf" ContentType="image/emf"/>
  <Override PartName="/ppt/media/image327.emf" ContentType="image/emf"/>
  <Override PartName="/ppt/media/image328.emf" ContentType="image/emf"/>
  <Override PartName="/ppt/media/image329.emf" ContentType="image/emf"/>
  <Override PartName="/ppt/media/image33.emf" ContentType="image/emf"/>
  <Override PartName="/ppt/media/image330.emf" ContentType="image/emf"/>
  <Override PartName="/ppt/media/image331.emf" ContentType="image/emf"/>
  <Override PartName="/ppt/media/image332.emf" ContentType="image/emf"/>
  <Override PartName="/ppt/media/image333.emf" ContentType="image/emf"/>
  <Override PartName="/ppt/media/image334.emf" ContentType="image/emf"/>
  <Override PartName="/ppt/media/image335.emf" ContentType="image/emf"/>
  <Override PartName="/ppt/media/image336.emf" ContentType="image/emf"/>
  <Override PartName="/ppt/media/image337.emf" ContentType="image/emf"/>
  <Override PartName="/ppt/media/image338.emf" ContentType="image/emf"/>
  <Override PartName="/ppt/media/image339.emf" ContentType="image/emf"/>
  <Override PartName="/ppt/media/image34.emf" ContentType="image/emf"/>
  <Override PartName="/ppt/media/image340.emf" ContentType="image/emf"/>
  <Override PartName="/ppt/media/image341.emf" ContentType="image/emf"/>
  <Override PartName="/ppt/media/image342.emf" ContentType="image/emf"/>
  <Override PartName="/ppt/media/image343.emf" ContentType="image/emf"/>
  <Override PartName="/ppt/media/image344.emf" ContentType="image/emf"/>
  <Override PartName="/ppt/media/image345.emf" ContentType="image/emf"/>
  <Override PartName="/ppt/media/image346.emf" ContentType="image/emf"/>
  <Override PartName="/ppt/media/image347.emf" ContentType="image/emf"/>
  <Override PartName="/ppt/media/image348.emf" ContentType="image/emf"/>
  <Override PartName="/ppt/media/image349.emf" ContentType="image/emf"/>
  <Override PartName="/ppt/media/image35.emf" ContentType="image/emf"/>
  <Override PartName="/ppt/media/image350.emf" ContentType="image/emf"/>
  <Override PartName="/ppt/media/image351.emf" ContentType="image/emf"/>
  <Override PartName="/ppt/media/image352.emf" ContentType="image/emf"/>
  <Override PartName="/ppt/media/image353.emf" ContentType="image/emf"/>
  <Override PartName="/ppt/media/image354.emf" ContentType="image/emf"/>
  <Override PartName="/ppt/media/image355.emf" ContentType="image/emf"/>
  <Override PartName="/ppt/media/image356.emf" ContentType="image/emf"/>
  <Override PartName="/ppt/media/image357.emf" ContentType="image/emf"/>
  <Override PartName="/ppt/media/image358.emf" ContentType="image/emf"/>
  <Override PartName="/ppt/media/image359.emf" ContentType="image/emf"/>
  <Override PartName="/ppt/media/image36.emf" ContentType="image/emf"/>
  <Override PartName="/ppt/media/image360.emf" ContentType="image/emf"/>
  <Override PartName="/ppt/media/image361.emf" ContentType="image/emf"/>
  <Override PartName="/ppt/media/image362.emf" ContentType="image/emf"/>
  <Override PartName="/ppt/media/image363.emf" ContentType="image/emf"/>
  <Override PartName="/ppt/media/image364.emf" ContentType="image/emf"/>
  <Override PartName="/ppt/media/image365.emf" ContentType="image/emf"/>
  <Override PartName="/ppt/media/image366.emf" ContentType="image/emf"/>
  <Override PartName="/ppt/media/image367.emf" ContentType="image/emf"/>
  <Override PartName="/ppt/media/image368.emf" ContentType="image/emf"/>
  <Override PartName="/ppt/media/image369.emf" ContentType="image/emf"/>
  <Override PartName="/ppt/media/image37.emf" ContentType="image/emf"/>
  <Override PartName="/ppt/media/image370.emf" ContentType="image/emf"/>
  <Override PartName="/ppt/media/image371.emf" ContentType="image/emf"/>
  <Override PartName="/ppt/media/image372.emf" ContentType="image/emf"/>
  <Override PartName="/ppt/media/image373.emf" ContentType="image/emf"/>
  <Override PartName="/ppt/media/image374.emf" ContentType="image/emf"/>
  <Override PartName="/ppt/media/image375.emf" ContentType="image/emf"/>
  <Override PartName="/ppt/media/image376.emf" ContentType="image/emf"/>
  <Override PartName="/ppt/media/image377.emf" ContentType="image/emf"/>
  <Override PartName="/ppt/media/image378.emf" ContentType="image/emf"/>
  <Override PartName="/ppt/media/image379.emf" ContentType="image/emf"/>
  <Override PartName="/ppt/media/image38.emf" ContentType="image/emf"/>
  <Override PartName="/ppt/media/image380.emf" ContentType="image/emf"/>
  <Override PartName="/ppt/media/image381.emf" ContentType="image/emf"/>
  <Override PartName="/ppt/media/image382.emf" ContentType="image/emf"/>
  <Override PartName="/ppt/media/image383.emf" ContentType="image/emf"/>
  <Override PartName="/ppt/media/image384.emf" ContentType="image/emf"/>
  <Override PartName="/ppt/media/image385.emf" ContentType="image/emf"/>
  <Override PartName="/ppt/media/image386.emf" ContentType="image/emf"/>
  <Override PartName="/ppt/media/image387.emf" ContentType="image/emf"/>
  <Override PartName="/ppt/media/image388.emf" ContentType="image/emf"/>
  <Override PartName="/ppt/media/image389.emf" ContentType="image/emf"/>
  <Override PartName="/ppt/media/image39.emf" ContentType="image/emf"/>
  <Override PartName="/ppt/media/image390.emf" ContentType="image/emf"/>
  <Override PartName="/ppt/media/image391.emf" ContentType="image/emf"/>
  <Override PartName="/ppt/media/image392.emf" ContentType="image/emf"/>
  <Override PartName="/ppt/media/image393.emf" ContentType="image/emf"/>
  <Override PartName="/ppt/media/image394.emf" ContentType="image/emf"/>
  <Override PartName="/ppt/media/image395.emf" ContentType="image/emf"/>
  <Override PartName="/ppt/media/image396.emf" ContentType="image/emf"/>
  <Override PartName="/ppt/media/image397.emf" ContentType="image/emf"/>
  <Override PartName="/ppt/media/image398.emf" ContentType="image/emf"/>
  <Override PartName="/ppt/media/image399.emf" ContentType="image/emf"/>
  <Override PartName="/ppt/media/image4.emf" ContentType="image/emf"/>
  <Override PartName="/ppt/media/image40.emf" ContentType="image/emf"/>
  <Override PartName="/ppt/media/image400.emf" ContentType="image/emf"/>
  <Override PartName="/ppt/media/image401.emf" ContentType="image/emf"/>
  <Override PartName="/ppt/media/image402.emf" ContentType="image/emf"/>
  <Override PartName="/ppt/media/image403.emf" ContentType="image/emf"/>
  <Override PartName="/ppt/media/image404.emf" ContentType="image/emf"/>
  <Override PartName="/ppt/media/image405.emf" ContentType="image/emf"/>
  <Override PartName="/ppt/media/image406.emf" ContentType="image/emf"/>
  <Override PartName="/ppt/media/image407.emf" ContentType="image/emf"/>
  <Override PartName="/ppt/media/image408.emf" ContentType="image/emf"/>
  <Override PartName="/ppt/media/image409.emf" ContentType="image/emf"/>
  <Override PartName="/ppt/media/image41.emf" ContentType="image/emf"/>
  <Override PartName="/ppt/media/image410.emf" ContentType="image/emf"/>
  <Override PartName="/ppt/media/image411.emf" ContentType="image/emf"/>
  <Override PartName="/ppt/media/image412.emf" ContentType="image/emf"/>
  <Override PartName="/ppt/media/image413.emf" ContentType="image/emf"/>
  <Override PartName="/ppt/media/image414.emf" ContentType="image/emf"/>
  <Override PartName="/ppt/media/image415.emf" ContentType="image/emf"/>
  <Override PartName="/ppt/media/image416.emf" ContentType="image/emf"/>
  <Override PartName="/ppt/media/image417.emf" ContentType="image/emf"/>
  <Override PartName="/ppt/media/image418.emf" ContentType="image/emf"/>
  <Override PartName="/ppt/media/image419.emf" ContentType="image/emf"/>
  <Override PartName="/ppt/media/image42.emf" ContentType="image/emf"/>
  <Override PartName="/ppt/media/image420.emf" ContentType="image/emf"/>
  <Override PartName="/ppt/media/image421.emf" ContentType="image/emf"/>
  <Override PartName="/ppt/media/image422.emf" ContentType="image/emf"/>
  <Override PartName="/ppt/media/image423.emf" ContentType="image/emf"/>
  <Override PartName="/ppt/media/image424.emf" ContentType="image/emf"/>
  <Override PartName="/ppt/media/image425.emf" ContentType="image/emf"/>
  <Override PartName="/ppt/media/image426.emf" ContentType="image/emf"/>
  <Override PartName="/ppt/media/image427.emf" ContentType="image/emf"/>
  <Override PartName="/ppt/media/image428.emf" ContentType="image/emf"/>
  <Override PartName="/ppt/media/image429.emf" ContentType="image/emf"/>
  <Override PartName="/ppt/media/image43.emf" ContentType="image/emf"/>
  <Override PartName="/ppt/media/image430.emf" ContentType="image/emf"/>
  <Override PartName="/ppt/media/image431.emf" ContentType="image/emf"/>
  <Override PartName="/ppt/media/image432.emf" ContentType="image/emf"/>
  <Override PartName="/ppt/media/image433.emf" ContentType="image/emf"/>
  <Override PartName="/ppt/media/image434.emf" ContentType="image/emf"/>
  <Override PartName="/ppt/media/image435.emf" ContentType="image/emf"/>
  <Override PartName="/ppt/media/image436.emf" ContentType="image/emf"/>
  <Override PartName="/ppt/media/image437.emf" ContentType="image/emf"/>
  <Override PartName="/ppt/media/image438.emf" ContentType="image/emf"/>
  <Override PartName="/ppt/media/image439.emf" ContentType="image/emf"/>
  <Override PartName="/ppt/media/image44.emf" ContentType="image/emf"/>
  <Override PartName="/ppt/media/image440.emf" ContentType="image/emf"/>
  <Override PartName="/ppt/media/image441.emf" ContentType="image/emf"/>
  <Override PartName="/ppt/media/image442.emf" ContentType="image/emf"/>
  <Override PartName="/ppt/media/image443.emf" ContentType="image/emf"/>
  <Override PartName="/ppt/media/image444.emf" ContentType="image/emf"/>
  <Override PartName="/ppt/media/image445.emf" ContentType="image/emf"/>
  <Override PartName="/ppt/media/image446.emf" ContentType="image/emf"/>
  <Override PartName="/ppt/media/image447.emf" ContentType="image/emf"/>
  <Override PartName="/ppt/media/image448.emf" ContentType="image/emf"/>
  <Override PartName="/ppt/media/image449.emf" ContentType="image/emf"/>
  <Override PartName="/ppt/media/image45.emf" ContentType="image/emf"/>
  <Override PartName="/ppt/media/image450.emf" ContentType="image/emf"/>
  <Override PartName="/ppt/media/image451.emf" ContentType="image/emf"/>
  <Override PartName="/ppt/media/image452.emf" ContentType="image/emf"/>
  <Override PartName="/ppt/media/image453.emf" ContentType="image/emf"/>
  <Override PartName="/ppt/media/image454.emf" ContentType="image/emf"/>
  <Override PartName="/ppt/media/image455.emf" ContentType="image/emf"/>
  <Override PartName="/ppt/media/image456.emf" ContentType="image/emf"/>
  <Override PartName="/ppt/media/image457.emf" ContentType="image/emf"/>
  <Override PartName="/ppt/media/image458.emf" ContentType="image/emf"/>
  <Override PartName="/ppt/media/image459.emf" ContentType="image/emf"/>
  <Override PartName="/ppt/media/image46.emf" ContentType="image/emf"/>
  <Override PartName="/ppt/media/image460.emf" ContentType="image/emf"/>
  <Override PartName="/ppt/media/image461.emf" ContentType="image/emf"/>
  <Override PartName="/ppt/media/image462.emf" ContentType="image/emf"/>
  <Override PartName="/ppt/media/image463.emf" ContentType="image/emf"/>
  <Override PartName="/ppt/media/image464.emf" ContentType="image/emf"/>
  <Override PartName="/ppt/media/image465.emf" ContentType="image/emf"/>
  <Override PartName="/ppt/media/image466.emf" ContentType="image/emf"/>
  <Override PartName="/ppt/media/image467.emf" ContentType="image/emf"/>
  <Override PartName="/ppt/media/image468.emf" ContentType="image/emf"/>
  <Override PartName="/ppt/media/image469.emf" ContentType="image/emf"/>
  <Override PartName="/ppt/media/image47.emf" ContentType="image/emf"/>
  <Override PartName="/ppt/media/image470.emf" ContentType="image/emf"/>
  <Override PartName="/ppt/media/image471.emf" ContentType="image/emf"/>
  <Override PartName="/ppt/media/image472.emf" ContentType="image/emf"/>
  <Override PartName="/ppt/media/image473.emf" ContentType="image/emf"/>
  <Override PartName="/ppt/media/image474.emf" ContentType="image/emf"/>
  <Override PartName="/ppt/media/image475.emf" ContentType="image/emf"/>
  <Override PartName="/ppt/media/image476.emf" ContentType="image/emf"/>
  <Override PartName="/ppt/media/image477.emf" ContentType="image/emf"/>
  <Override PartName="/ppt/media/image478.emf" ContentType="image/emf"/>
  <Override PartName="/ppt/media/image479.emf" ContentType="image/emf"/>
  <Override PartName="/ppt/media/image48.emf" ContentType="image/emf"/>
  <Override PartName="/ppt/media/image480.emf" ContentType="image/emf"/>
  <Override PartName="/ppt/media/image481.emf" ContentType="image/emf"/>
  <Override PartName="/ppt/media/image482.emf" ContentType="image/emf"/>
  <Override PartName="/ppt/media/image483.emf" ContentType="image/emf"/>
  <Override PartName="/ppt/media/image484.emf" ContentType="image/emf"/>
  <Override PartName="/ppt/media/image485.emf" ContentType="image/emf"/>
  <Override PartName="/ppt/media/image486.emf" ContentType="image/emf"/>
  <Override PartName="/ppt/media/image487.emf" ContentType="image/emf"/>
  <Override PartName="/ppt/media/image488.emf" ContentType="image/emf"/>
  <Override PartName="/ppt/media/image489.emf" ContentType="image/emf"/>
  <Override PartName="/ppt/media/image49.emf" ContentType="image/emf"/>
  <Override PartName="/ppt/media/image490.emf" ContentType="image/emf"/>
  <Override PartName="/ppt/media/image491.emf" ContentType="image/emf"/>
  <Override PartName="/ppt/media/image492.emf" ContentType="image/emf"/>
  <Override PartName="/ppt/media/image493.emf" ContentType="image/emf"/>
  <Override PartName="/ppt/media/image494.emf" ContentType="image/emf"/>
  <Override PartName="/ppt/media/image495.emf" ContentType="image/emf"/>
  <Override PartName="/ppt/media/image496.emf" ContentType="image/emf"/>
  <Override PartName="/ppt/media/image497.emf" ContentType="image/emf"/>
  <Override PartName="/ppt/media/image498.emf" ContentType="image/emf"/>
  <Override PartName="/ppt/media/image499.emf" ContentType="image/emf"/>
  <Override PartName="/ppt/media/image5.emf" ContentType="image/emf"/>
  <Override PartName="/ppt/media/image50.emf" ContentType="image/emf"/>
  <Override PartName="/ppt/media/image500.emf" ContentType="image/emf"/>
  <Override PartName="/ppt/media/image501.emf" ContentType="image/emf"/>
  <Override PartName="/ppt/media/image502.emf" ContentType="image/emf"/>
  <Override PartName="/ppt/media/image503.emf" ContentType="image/emf"/>
  <Override PartName="/ppt/media/image504.emf" ContentType="image/emf"/>
  <Override PartName="/ppt/media/image505.emf" ContentType="image/emf"/>
  <Override PartName="/ppt/media/image506.emf" ContentType="image/emf"/>
  <Override PartName="/ppt/media/image507.emf" ContentType="image/emf"/>
  <Override PartName="/ppt/media/image508.emf" ContentType="image/emf"/>
  <Override PartName="/ppt/media/image509.emf" ContentType="image/emf"/>
  <Override PartName="/ppt/media/image51.emf" ContentType="image/emf"/>
  <Override PartName="/ppt/media/image510.emf" ContentType="image/emf"/>
  <Override PartName="/ppt/media/image511.emf" ContentType="image/emf"/>
  <Override PartName="/ppt/media/image512.emf" ContentType="image/emf"/>
  <Override PartName="/ppt/media/image513.emf" ContentType="image/emf"/>
  <Override PartName="/ppt/media/image514.emf" ContentType="image/emf"/>
  <Override PartName="/ppt/media/image515.emf" ContentType="image/emf"/>
  <Override PartName="/ppt/media/image516.emf" ContentType="image/emf"/>
  <Override PartName="/ppt/media/image517.emf" ContentType="image/emf"/>
  <Override PartName="/ppt/media/image518.emf" ContentType="image/emf"/>
  <Override PartName="/ppt/media/image519.emf" ContentType="image/emf"/>
  <Override PartName="/ppt/media/image52.emf" ContentType="image/emf"/>
  <Override PartName="/ppt/media/image520.emf" ContentType="image/emf"/>
  <Override PartName="/ppt/media/image521.emf" ContentType="image/emf"/>
  <Override PartName="/ppt/media/image522.emf" ContentType="image/emf"/>
  <Override PartName="/ppt/media/image523.emf" ContentType="image/emf"/>
  <Override PartName="/ppt/media/image524.emf" ContentType="image/emf"/>
  <Override PartName="/ppt/media/image525.emf" ContentType="image/emf"/>
  <Override PartName="/ppt/media/image526.emf" ContentType="image/emf"/>
  <Override PartName="/ppt/media/image527.emf" ContentType="image/emf"/>
  <Override PartName="/ppt/media/image528.emf" ContentType="image/emf"/>
  <Override PartName="/ppt/media/image529.emf" ContentType="image/emf"/>
  <Override PartName="/ppt/media/image53.emf" ContentType="image/emf"/>
  <Override PartName="/ppt/media/image530.emf" ContentType="image/emf"/>
  <Override PartName="/ppt/media/image531.emf" ContentType="image/emf"/>
  <Override PartName="/ppt/media/image532.emf" ContentType="image/emf"/>
  <Override PartName="/ppt/media/image533.emf" ContentType="image/emf"/>
  <Override PartName="/ppt/media/image534.emf" ContentType="image/emf"/>
  <Override PartName="/ppt/media/image535.emf" ContentType="image/emf"/>
  <Override PartName="/ppt/media/image536.emf" ContentType="image/emf"/>
  <Override PartName="/ppt/media/image537.emf" ContentType="image/emf"/>
  <Override PartName="/ppt/media/image538.emf" ContentType="image/emf"/>
  <Override PartName="/ppt/media/image539.emf" ContentType="image/emf"/>
  <Override PartName="/ppt/media/image54.emf" ContentType="image/emf"/>
  <Override PartName="/ppt/media/image540.emf" ContentType="image/emf"/>
  <Override PartName="/ppt/media/image541.emf" ContentType="image/emf"/>
  <Override PartName="/ppt/media/image542.emf" ContentType="image/emf"/>
  <Override PartName="/ppt/media/image543.emf" ContentType="image/emf"/>
  <Override PartName="/ppt/media/image544.emf" ContentType="image/emf"/>
  <Override PartName="/ppt/media/image545.emf" ContentType="image/emf"/>
  <Override PartName="/ppt/media/image546.emf" ContentType="image/emf"/>
  <Override PartName="/ppt/media/image547.emf" ContentType="image/emf"/>
  <Override PartName="/ppt/media/image548.emf" ContentType="image/emf"/>
  <Override PartName="/ppt/media/image549.emf" ContentType="image/emf"/>
  <Override PartName="/ppt/media/image55.emf" ContentType="image/emf"/>
  <Override PartName="/ppt/media/image550.emf" ContentType="image/emf"/>
  <Override PartName="/ppt/media/image551.emf" ContentType="image/emf"/>
  <Override PartName="/ppt/media/image552.emf" ContentType="image/emf"/>
  <Override PartName="/ppt/media/image553.emf" ContentType="image/emf"/>
  <Override PartName="/ppt/media/image554.emf" ContentType="image/emf"/>
  <Override PartName="/ppt/media/image555.emf" ContentType="image/emf"/>
  <Override PartName="/ppt/media/image556.emf" ContentType="image/emf"/>
  <Override PartName="/ppt/media/image557.emf" ContentType="image/emf"/>
  <Override PartName="/ppt/media/image558.emf" ContentType="image/emf"/>
  <Override PartName="/ppt/media/image559.emf" ContentType="image/emf"/>
  <Override PartName="/ppt/media/image56.emf" ContentType="image/emf"/>
  <Override PartName="/ppt/media/image560.emf" ContentType="image/emf"/>
  <Override PartName="/ppt/media/image561.emf" ContentType="image/emf"/>
  <Override PartName="/ppt/media/image562.emf" ContentType="image/emf"/>
  <Override PartName="/ppt/media/image563.emf" ContentType="image/emf"/>
  <Override PartName="/ppt/media/image564.emf" ContentType="image/emf"/>
  <Override PartName="/ppt/media/image565.emf" ContentType="image/emf"/>
  <Override PartName="/ppt/media/image566.emf" ContentType="image/emf"/>
  <Override PartName="/ppt/media/image567.emf" ContentType="image/emf"/>
  <Override PartName="/ppt/media/image568.emf" ContentType="image/emf"/>
  <Override PartName="/ppt/media/image569.emf" ContentType="image/emf"/>
  <Override PartName="/ppt/media/image57.emf" ContentType="image/emf"/>
  <Override PartName="/ppt/media/image570.emf" ContentType="image/emf"/>
  <Override PartName="/ppt/media/image571.emf" ContentType="image/emf"/>
  <Override PartName="/ppt/media/image572.emf" ContentType="image/emf"/>
  <Override PartName="/ppt/media/image573.emf" ContentType="image/emf"/>
  <Override PartName="/ppt/media/image574.emf" ContentType="image/emf"/>
  <Override PartName="/ppt/media/image575.emf" ContentType="image/emf"/>
  <Override PartName="/ppt/media/image576.emf" ContentType="image/emf"/>
  <Override PartName="/ppt/media/image577.emf" ContentType="image/emf"/>
  <Override PartName="/ppt/media/image578.emf" ContentType="image/emf"/>
  <Override PartName="/ppt/media/image579.emf" ContentType="image/emf"/>
  <Override PartName="/ppt/media/image58.emf" ContentType="image/emf"/>
  <Override PartName="/ppt/media/image580.emf" ContentType="image/emf"/>
  <Override PartName="/ppt/media/image581.emf" ContentType="image/emf"/>
  <Override PartName="/ppt/media/image582.emf" ContentType="image/emf"/>
  <Override PartName="/ppt/media/image583.emf" ContentType="image/emf"/>
  <Override PartName="/ppt/media/image584.emf" ContentType="image/emf"/>
  <Override PartName="/ppt/media/image585.emf" ContentType="image/emf"/>
  <Override PartName="/ppt/media/image586.emf" ContentType="image/emf"/>
  <Override PartName="/ppt/media/image587.emf" ContentType="image/emf"/>
  <Override PartName="/ppt/media/image588.emf" ContentType="image/emf"/>
  <Override PartName="/ppt/media/image589.emf" ContentType="image/emf"/>
  <Override PartName="/ppt/media/image59.emf" ContentType="image/emf"/>
  <Override PartName="/ppt/media/image590.emf" ContentType="image/emf"/>
  <Override PartName="/ppt/media/image591.emf" ContentType="image/emf"/>
  <Override PartName="/ppt/media/image592.emf" ContentType="image/emf"/>
  <Override PartName="/ppt/media/image593.emf" ContentType="image/emf"/>
  <Override PartName="/ppt/media/image594.emf" ContentType="image/emf"/>
  <Override PartName="/ppt/media/image595.emf" ContentType="image/emf"/>
  <Override PartName="/ppt/media/image596.emf" ContentType="image/emf"/>
  <Override PartName="/ppt/media/image597.emf" ContentType="image/emf"/>
  <Override PartName="/ppt/media/image598.emf" ContentType="image/emf"/>
  <Override PartName="/ppt/media/image599.emf" ContentType="image/emf"/>
  <Override PartName="/ppt/media/image6.emf" ContentType="image/emf"/>
  <Override PartName="/ppt/media/image60.emf" ContentType="image/emf"/>
  <Override PartName="/ppt/media/image600.emf" ContentType="image/emf"/>
  <Override PartName="/ppt/media/image601.emf" ContentType="image/emf"/>
  <Override PartName="/ppt/media/image602.emf" ContentType="image/emf"/>
  <Override PartName="/ppt/media/image603.emf" ContentType="image/emf"/>
  <Override PartName="/ppt/media/image604.emf" ContentType="image/emf"/>
  <Override PartName="/ppt/media/image605.emf" ContentType="image/emf"/>
  <Override PartName="/ppt/media/image606.emf" ContentType="image/emf"/>
  <Override PartName="/ppt/media/image607.emf" ContentType="image/emf"/>
  <Override PartName="/ppt/media/image608.emf" ContentType="image/emf"/>
  <Override PartName="/ppt/media/image609.emf" ContentType="image/emf"/>
  <Override PartName="/ppt/media/image61.emf" ContentType="image/emf"/>
  <Override PartName="/ppt/media/image610.emf" ContentType="image/emf"/>
  <Override PartName="/ppt/media/image611.emf" ContentType="image/emf"/>
  <Override PartName="/ppt/media/image612.emf" ContentType="image/emf"/>
  <Override PartName="/ppt/media/image613.emf" ContentType="image/emf"/>
  <Override PartName="/ppt/media/image614.emf" ContentType="image/emf"/>
  <Override PartName="/ppt/media/image615.emf" ContentType="image/emf"/>
  <Override PartName="/ppt/media/image616.emf" ContentType="image/emf"/>
  <Override PartName="/ppt/media/image617.emf" ContentType="image/emf"/>
  <Override PartName="/ppt/media/image618.emf" ContentType="image/emf"/>
  <Override PartName="/ppt/media/image619.emf" ContentType="image/emf"/>
  <Override PartName="/ppt/media/image62.emf" ContentType="image/emf"/>
  <Override PartName="/ppt/media/image620.emf" ContentType="image/emf"/>
  <Override PartName="/ppt/media/image621.emf" ContentType="image/emf"/>
  <Override PartName="/ppt/media/image622.emf" ContentType="image/emf"/>
  <Override PartName="/ppt/media/image623.emf" ContentType="image/emf"/>
  <Override PartName="/ppt/media/image624.emf" ContentType="image/emf"/>
  <Override PartName="/ppt/media/image625.emf" ContentType="image/emf"/>
  <Override PartName="/ppt/media/image626.emf" ContentType="image/emf"/>
  <Override PartName="/ppt/media/image627.emf" ContentType="image/emf"/>
  <Override PartName="/ppt/media/image628.emf" ContentType="image/emf"/>
  <Override PartName="/ppt/media/image629.emf" ContentType="image/emf"/>
  <Override PartName="/ppt/media/image63.emf" ContentType="image/emf"/>
  <Override PartName="/ppt/media/image630.emf" ContentType="image/emf"/>
  <Override PartName="/ppt/media/image631.emf" ContentType="image/emf"/>
  <Override PartName="/ppt/media/image632.emf" ContentType="image/emf"/>
  <Override PartName="/ppt/media/image633.emf" ContentType="image/emf"/>
  <Override PartName="/ppt/media/image634.emf" ContentType="image/emf"/>
  <Override PartName="/ppt/media/image635.emf" ContentType="image/emf"/>
  <Override PartName="/ppt/media/image636.emf" ContentType="image/emf"/>
  <Override PartName="/ppt/media/image637.emf" ContentType="image/emf"/>
  <Override PartName="/ppt/media/image638.emf" ContentType="image/emf"/>
  <Override PartName="/ppt/media/image639.emf" ContentType="image/emf"/>
  <Override PartName="/ppt/media/image64.emf" ContentType="image/emf"/>
  <Override PartName="/ppt/media/image640.emf" ContentType="image/emf"/>
  <Override PartName="/ppt/media/image641.emf" ContentType="image/emf"/>
  <Override PartName="/ppt/media/image642.emf" ContentType="image/emf"/>
  <Override PartName="/ppt/media/image643.emf" ContentType="image/emf"/>
  <Override PartName="/ppt/media/image644.emf" ContentType="image/emf"/>
  <Override PartName="/ppt/media/image645.emf" ContentType="image/emf"/>
  <Override PartName="/ppt/media/image646.emf" ContentType="image/emf"/>
  <Override PartName="/ppt/media/image647.emf" ContentType="image/emf"/>
  <Override PartName="/ppt/media/image648.emf" ContentType="image/emf"/>
  <Override PartName="/ppt/media/image649.emf" ContentType="image/emf"/>
  <Override PartName="/ppt/media/image65.emf" ContentType="image/emf"/>
  <Override PartName="/ppt/media/image650.emf" ContentType="image/emf"/>
  <Override PartName="/ppt/media/image651.emf" ContentType="image/emf"/>
  <Override PartName="/ppt/media/image652.emf" ContentType="image/emf"/>
  <Override PartName="/ppt/media/image653.emf" ContentType="image/emf"/>
  <Override PartName="/ppt/media/image654.emf" ContentType="image/emf"/>
  <Override PartName="/ppt/media/image655.emf" ContentType="image/emf"/>
  <Override PartName="/ppt/media/image656.emf" ContentType="image/emf"/>
  <Override PartName="/ppt/media/image657.emf" ContentType="image/emf"/>
  <Override PartName="/ppt/media/image658.emf" ContentType="image/emf"/>
  <Override PartName="/ppt/media/image659.emf" ContentType="image/emf"/>
  <Override PartName="/ppt/media/image66.emf" ContentType="image/emf"/>
  <Override PartName="/ppt/media/image660.emf" ContentType="image/emf"/>
  <Override PartName="/ppt/media/image661.emf" ContentType="image/emf"/>
  <Override PartName="/ppt/media/image662.emf" ContentType="image/emf"/>
  <Override PartName="/ppt/media/image663.emf" ContentType="image/emf"/>
  <Override PartName="/ppt/media/image664.emf" ContentType="image/emf"/>
  <Override PartName="/ppt/media/image665.emf" ContentType="image/emf"/>
  <Override PartName="/ppt/media/image666.emf" ContentType="image/emf"/>
  <Override PartName="/ppt/media/image667.emf" ContentType="image/emf"/>
  <Override PartName="/ppt/media/image668.emf" ContentType="image/emf"/>
  <Override PartName="/ppt/media/image669.emf" ContentType="image/emf"/>
  <Override PartName="/ppt/media/image67.emf" ContentType="image/emf"/>
  <Override PartName="/ppt/media/image670.emf" ContentType="image/emf"/>
  <Override PartName="/ppt/media/image671.emf" ContentType="image/emf"/>
  <Override PartName="/ppt/media/image672.emf" ContentType="image/emf"/>
  <Override PartName="/ppt/media/image673.emf" ContentType="image/emf"/>
  <Override PartName="/ppt/media/image674.emf" ContentType="image/emf"/>
  <Override PartName="/ppt/media/image675.emf" ContentType="image/emf"/>
  <Override PartName="/ppt/media/image676.emf" ContentType="image/emf"/>
  <Override PartName="/ppt/media/image677.emf" ContentType="image/emf"/>
  <Override PartName="/ppt/media/image678.emf" ContentType="image/emf"/>
  <Override PartName="/ppt/media/image679.emf" ContentType="image/emf"/>
  <Override PartName="/ppt/media/image68.emf" ContentType="image/emf"/>
  <Override PartName="/ppt/media/image680.emf" ContentType="image/emf"/>
  <Override PartName="/ppt/media/image681.emf" ContentType="image/emf"/>
  <Override PartName="/ppt/media/image682.emf" ContentType="image/emf"/>
  <Override PartName="/ppt/media/image683.emf" ContentType="image/emf"/>
  <Override PartName="/ppt/media/image684.emf" ContentType="image/emf"/>
  <Override PartName="/ppt/media/image685.emf" ContentType="image/emf"/>
  <Override PartName="/ppt/media/image686.emf" ContentType="image/emf"/>
  <Override PartName="/ppt/media/image687.emf" ContentType="image/emf"/>
  <Override PartName="/ppt/media/image688.emf" ContentType="image/emf"/>
  <Override PartName="/ppt/media/image689.emf" ContentType="image/emf"/>
  <Override PartName="/ppt/media/image69.emf" ContentType="image/emf"/>
  <Override PartName="/ppt/media/image690.emf" ContentType="image/emf"/>
  <Override PartName="/ppt/media/image691.emf" ContentType="image/emf"/>
  <Override PartName="/ppt/media/image692.emf" ContentType="image/emf"/>
  <Override PartName="/ppt/media/image693.emf" ContentType="image/emf"/>
  <Override PartName="/ppt/media/image694.emf" ContentType="image/emf"/>
  <Override PartName="/ppt/media/image695.emf" ContentType="image/emf"/>
  <Override PartName="/ppt/media/image696.emf" ContentType="image/emf"/>
  <Override PartName="/ppt/media/image697.emf" ContentType="image/emf"/>
  <Override PartName="/ppt/media/image698.emf" ContentType="image/emf"/>
  <Override PartName="/ppt/media/image699.emf" ContentType="image/emf"/>
  <Override PartName="/ppt/media/image7.emf" ContentType="image/emf"/>
  <Override PartName="/ppt/media/image70.emf" ContentType="image/emf"/>
  <Override PartName="/ppt/media/image700.emf" ContentType="image/emf"/>
  <Override PartName="/ppt/media/image701.emf" ContentType="image/emf"/>
  <Override PartName="/ppt/media/image702.emf" ContentType="image/emf"/>
  <Override PartName="/ppt/media/image703.emf" ContentType="image/emf"/>
  <Override PartName="/ppt/media/image704.emf" ContentType="image/emf"/>
  <Override PartName="/ppt/media/image705.emf" ContentType="image/emf"/>
  <Override PartName="/ppt/media/image706.emf" ContentType="image/emf"/>
  <Override PartName="/ppt/media/image707.emf" ContentType="image/emf"/>
  <Override PartName="/ppt/media/image708.emf" ContentType="image/emf"/>
  <Override PartName="/ppt/media/image709.emf" ContentType="image/emf"/>
  <Override PartName="/ppt/media/image71.emf" ContentType="image/emf"/>
  <Override PartName="/ppt/media/image710.emf" ContentType="image/emf"/>
  <Override PartName="/ppt/media/image711.emf" ContentType="image/emf"/>
  <Override PartName="/ppt/media/image712.emf" ContentType="image/emf"/>
  <Override PartName="/ppt/media/image713.emf" ContentType="image/emf"/>
  <Override PartName="/ppt/media/image714.emf" ContentType="image/emf"/>
  <Override PartName="/ppt/media/image715.emf" ContentType="image/emf"/>
  <Override PartName="/ppt/media/image716.emf" ContentType="image/emf"/>
  <Override PartName="/ppt/media/image717.emf" ContentType="image/emf"/>
  <Override PartName="/ppt/media/image718.emf" ContentType="image/emf"/>
  <Override PartName="/ppt/media/image719.emf" ContentType="image/emf"/>
  <Override PartName="/ppt/media/image72.emf" ContentType="image/emf"/>
  <Override PartName="/ppt/media/image720.emf" ContentType="image/emf"/>
  <Override PartName="/ppt/media/image721.emf" ContentType="image/emf"/>
  <Override PartName="/ppt/media/image722.emf" ContentType="image/emf"/>
  <Override PartName="/ppt/media/image723.emf" ContentType="image/emf"/>
  <Override PartName="/ppt/media/image724.emf" ContentType="image/emf"/>
  <Override PartName="/ppt/media/image725.emf" ContentType="image/emf"/>
  <Override PartName="/ppt/media/image726.emf" ContentType="image/emf"/>
  <Override PartName="/ppt/media/image727.emf" ContentType="image/emf"/>
  <Override PartName="/ppt/media/image728.emf" ContentType="image/emf"/>
  <Override PartName="/ppt/media/image729.emf" ContentType="image/emf"/>
  <Override PartName="/ppt/media/image73.emf" ContentType="image/emf"/>
  <Override PartName="/ppt/media/image730.emf" ContentType="image/emf"/>
  <Override PartName="/ppt/media/image731.emf" ContentType="image/emf"/>
  <Override PartName="/ppt/media/image732.emf" ContentType="image/emf"/>
  <Override PartName="/ppt/media/image733.emf" ContentType="image/emf"/>
  <Override PartName="/ppt/media/image734.emf" ContentType="image/emf"/>
  <Override PartName="/ppt/media/image735.emf" ContentType="image/emf"/>
  <Override PartName="/ppt/media/image736.emf" ContentType="image/emf"/>
  <Override PartName="/ppt/media/image737.emf" ContentType="image/emf"/>
  <Override PartName="/ppt/media/image738.emf" ContentType="image/emf"/>
  <Override PartName="/ppt/media/image739.emf" ContentType="image/emf"/>
  <Override PartName="/ppt/media/image74.emf" ContentType="image/emf"/>
  <Override PartName="/ppt/media/image740.emf" ContentType="image/emf"/>
  <Override PartName="/ppt/media/image741.emf" ContentType="image/emf"/>
  <Override PartName="/ppt/media/image742.emf" ContentType="image/emf"/>
  <Override PartName="/ppt/media/image743.emf" ContentType="image/emf"/>
  <Override PartName="/ppt/media/image744.emf" ContentType="image/emf"/>
  <Override PartName="/ppt/media/image745.emf" ContentType="image/emf"/>
  <Override PartName="/ppt/media/image746.emf" ContentType="image/emf"/>
  <Override PartName="/ppt/media/image747.emf" ContentType="image/emf"/>
  <Override PartName="/ppt/media/image748.emf" ContentType="image/emf"/>
  <Override PartName="/ppt/media/image749.emf" ContentType="image/emf"/>
  <Override PartName="/ppt/media/image75.emf" ContentType="image/emf"/>
  <Override PartName="/ppt/media/image750.emf" ContentType="image/emf"/>
  <Override PartName="/ppt/media/image751.emf" ContentType="image/emf"/>
  <Override PartName="/ppt/media/image752.emf" ContentType="image/emf"/>
  <Override PartName="/ppt/media/image753.emf" ContentType="image/emf"/>
  <Override PartName="/ppt/media/image754.emf" ContentType="image/emf"/>
  <Override PartName="/ppt/media/image755.emf" ContentType="image/emf"/>
  <Override PartName="/ppt/media/image756.emf" ContentType="image/emf"/>
  <Override PartName="/ppt/media/image757.emf" ContentType="image/emf"/>
  <Override PartName="/ppt/media/image758.emf" ContentType="image/emf"/>
  <Override PartName="/ppt/media/image759.emf" ContentType="image/emf"/>
  <Override PartName="/ppt/media/image76.emf" ContentType="image/emf"/>
  <Override PartName="/ppt/media/image760.emf" ContentType="image/emf"/>
  <Override PartName="/ppt/media/image761.emf" ContentType="image/emf"/>
  <Override PartName="/ppt/media/image762.emf" ContentType="image/emf"/>
  <Override PartName="/ppt/media/image763.emf" ContentType="image/emf"/>
  <Override PartName="/ppt/media/image764.emf" ContentType="image/emf"/>
  <Override PartName="/ppt/media/image765.emf" ContentType="image/emf"/>
  <Override PartName="/ppt/media/image766.emf" ContentType="image/emf"/>
  <Override PartName="/ppt/media/image767.emf" ContentType="image/emf"/>
  <Override PartName="/ppt/media/image768.emf" ContentType="image/emf"/>
  <Override PartName="/ppt/media/image769.emf" ContentType="image/emf"/>
  <Override PartName="/ppt/media/image77.emf" ContentType="image/emf"/>
  <Override PartName="/ppt/media/image770.emf" ContentType="image/emf"/>
  <Override PartName="/ppt/media/image771.emf" ContentType="image/emf"/>
  <Override PartName="/ppt/media/image772.emf" ContentType="image/emf"/>
  <Override PartName="/ppt/media/image773.emf" ContentType="image/emf"/>
  <Override PartName="/ppt/media/image774.emf" ContentType="image/emf"/>
  <Override PartName="/ppt/media/image775.emf" ContentType="image/emf"/>
  <Override PartName="/ppt/media/image776.emf" ContentType="image/emf"/>
  <Override PartName="/ppt/media/image777.emf" ContentType="image/emf"/>
  <Override PartName="/ppt/media/image778.emf" ContentType="image/emf"/>
  <Override PartName="/ppt/media/image779.emf" ContentType="image/emf"/>
  <Override PartName="/ppt/media/image78.emf" ContentType="image/emf"/>
  <Override PartName="/ppt/media/image780.emf" ContentType="image/emf"/>
  <Override PartName="/ppt/media/image781.emf" ContentType="image/emf"/>
  <Override PartName="/ppt/media/image782.emf" ContentType="image/emf"/>
  <Override PartName="/ppt/media/image783.emf" ContentType="image/emf"/>
  <Override PartName="/ppt/media/image784.emf" ContentType="image/emf"/>
  <Override PartName="/ppt/media/image785.emf" ContentType="image/emf"/>
  <Override PartName="/ppt/media/image786.emf" ContentType="image/emf"/>
  <Override PartName="/ppt/media/image787.emf" ContentType="image/emf"/>
  <Override PartName="/ppt/media/image788.emf" ContentType="image/emf"/>
  <Override PartName="/ppt/media/image789.emf" ContentType="image/emf"/>
  <Override PartName="/ppt/media/image79.emf" ContentType="image/emf"/>
  <Override PartName="/ppt/media/image790.emf" ContentType="image/emf"/>
  <Override PartName="/ppt/media/image791.emf" ContentType="image/emf"/>
  <Override PartName="/ppt/media/image792.emf" ContentType="image/emf"/>
  <Override PartName="/ppt/media/image793.emf" ContentType="image/emf"/>
  <Override PartName="/ppt/media/image794.emf" ContentType="image/emf"/>
  <Override PartName="/ppt/media/image795.emf" ContentType="image/emf"/>
  <Override PartName="/ppt/media/image796.emf" ContentType="image/emf"/>
  <Override PartName="/ppt/media/image8.emf" ContentType="image/emf"/>
  <Override PartName="/ppt/media/image80.emf" ContentType="image/emf"/>
  <Override PartName="/ppt/media/image81.emf" ContentType="image/emf"/>
  <Override PartName="/ppt/media/image82.emf" ContentType="image/emf"/>
  <Override PartName="/ppt/media/image83.emf" ContentType="image/emf"/>
  <Override PartName="/ppt/media/image84.emf" ContentType="image/emf"/>
  <Override PartName="/ppt/media/image85.emf" ContentType="image/emf"/>
  <Override PartName="/ppt/media/image86.emf" ContentType="image/emf"/>
  <Override PartName="/ppt/media/image87.emf" ContentType="image/emf"/>
  <Override PartName="/ppt/media/image88.emf" ContentType="image/emf"/>
  <Override PartName="/ppt/media/image89.emf" ContentType="image/emf"/>
  <Override PartName="/ppt/media/image9.emf" ContentType="image/emf"/>
  <Override PartName="/ppt/media/image90.emf" ContentType="image/emf"/>
  <Override PartName="/ppt/media/image91.emf" ContentType="image/emf"/>
  <Override PartName="/ppt/media/image92.emf" ContentType="image/emf"/>
  <Override PartName="/ppt/media/image93.emf" ContentType="image/emf"/>
  <Override PartName="/ppt/media/image94.emf" ContentType="image/emf"/>
  <Override PartName="/ppt/media/image95.emf" ContentType="image/emf"/>
  <Override PartName="/ppt/media/image96.emf" ContentType="image/emf"/>
  <Override PartName="/ppt/media/image97.emf" ContentType="image/emf"/>
  <Override PartName="/ppt/media/image98.emf" ContentType="image/emf"/>
  <Override PartName="/ppt/media/image99.emf" ContentType="image/emf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0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20.xml"/><Relationship Id="rId21" Type="http://schemas.openxmlformats.org/officeDocument/2006/relationships/slide" Target="slides/slide21.xml"/><Relationship Id="rId22" Type="http://schemas.openxmlformats.org/officeDocument/2006/relationships/slide" Target="slides/slide23.xml"/><Relationship Id="rId23" Type="http://schemas.openxmlformats.org/officeDocument/2006/relationships/slide" Target="slides/slide24.xml"/><Relationship Id="rId24" Type="http://schemas.openxmlformats.org/officeDocument/2006/relationships/slide" Target="slides/slide25.xml"/><Relationship Id="rId25" Type="http://schemas.openxmlformats.org/officeDocument/2006/relationships/slide" Target="slides/slide26.xml"/><Relationship Id="rId26" Type="http://schemas.openxmlformats.org/officeDocument/2006/relationships/slide" Target="slides/slide27.xml"/><Relationship Id="rId27" Type="http://schemas.openxmlformats.org/officeDocument/2006/relationships/slide" Target="slides/slide29.xml"/><Relationship Id="rId28" Type="http://schemas.openxmlformats.org/officeDocument/2006/relationships/slide" Target="slides/slide30.xml"/><Relationship Id="rId29" Type="http://schemas.openxmlformats.org/officeDocument/2006/relationships/slide" Target="slides/slide32.xml"/><Relationship Id="rId30" Type="http://schemas.openxmlformats.org/officeDocument/2006/relationships/slide" Target="slides/slide33.xml"/><Relationship Id="rId31" Type="http://schemas.openxmlformats.org/officeDocument/2006/relationships/slide" Target="slides/slide34.xml"/><Relationship Id="rId32" Type="http://schemas.openxmlformats.org/officeDocument/2006/relationships/slide" Target="slides/slide35.xml"/><Relationship Id="rId33" Type="http://schemas.openxmlformats.org/officeDocument/2006/relationships/slide" Target="slides/slide36.xml"/><Relationship Id="rId34" Type="http://schemas.openxmlformats.org/officeDocument/2006/relationships/slide" Target="slides/slide37.xml"/><Relationship Id="rId35" Type="http://schemas.openxmlformats.org/officeDocument/2006/relationships/slide" Target="slides/slide39.xml"/><Relationship Id="rId36" Type="http://schemas.openxmlformats.org/officeDocument/2006/relationships/slide" Target="slides/slide40.xml"/><Relationship Id="rId37" Type="http://schemas.openxmlformats.org/officeDocument/2006/relationships/slide" Target="slides/slide42.xml"/><Relationship Id="rId38" Type="http://schemas.openxmlformats.org/officeDocument/2006/relationships/slide" Target="slides/slide43.xml"/><Relationship Id="rId39" Type="http://schemas.openxmlformats.org/officeDocument/2006/relationships/slide" Target="slides/slide44.xml"/><Relationship Id="rId40" Type="http://schemas.openxmlformats.org/officeDocument/2006/relationships/slide" Target="slides/slide45.xml"/><Relationship Id="rId41" Type="http://schemas.openxmlformats.org/officeDocument/2006/relationships/slide" Target="slides/slide46.xml"/><Relationship Id="rId42" Type="http://schemas.openxmlformats.org/officeDocument/2006/relationships/slide" Target="slides/slide48.xml"/><Relationship Id="rId43" Type="http://schemas.openxmlformats.org/officeDocument/2006/relationships/slide" Target="slides/slide49.xml"/><Relationship Id="rId44" Type="http://schemas.openxmlformats.org/officeDocument/2006/relationships/slide" Target="slides/slide51.xml"/><Relationship Id="rId45" Type="http://schemas.openxmlformats.org/officeDocument/2006/relationships/slide" Target="slides/slide52.xml"/><Relationship Id="rId46" Type="http://schemas.openxmlformats.org/officeDocument/2006/relationships/slide" Target="slides/slide53.xml"/><Relationship Id="rId47" Type="http://schemas.openxmlformats.org/officeDocument/2006/relationships/slide" Target="slides/slide54.xml"/><Relationship Id="rId48" Type="http://schemas.openxmlformats.org/officeDocument/2006/relationships/slide" Target="slides/slide55.xml"/><Relationship Id="rId49" Type="http://schemas.openxmlformats.org/officeDocument/2006/relationships/slide" Target="slides/slide57.xml"/><Relationship Id="rId50" Type="http://schemas.openxmlformats.org/officeDocument/2006/relationships/slide" Target="slides/slide58.xml"/><Relationship Id="rId51" Type="http://schemas.openxmlformats.org/officeDocument/2006/relationships/slide" Target="slides/slide60.xml"/><Relationship Id="rId52" Type="http://schemas.openxmlformats.org/officeDocument/2006/relationships/slide" Target="slides/slide61.xml"/><Relationship Id="rId53" Type="http://schemas.openxmlformats.org/officeDocument/2006/relationships/slide" Target="slides/slide62.xml"/><Relationship Id="rId54" Type="http://schemas.openxmlformats.org/officeDocument/2006/relationships/slide" Target="slides/slide63.xml"/><Relationship Id="rId55" Type="http://schemas.openxmlformats.org/officeDocument/2006/relationships/slide" Target="slides/slide64.xml"/><Relationship Id="rId56" Type="http://schemas.openxmlformats.org/officeDocument/2006/relationships/slide" Target="slides/slide65.xml"/><Relationship Id="rId57" Type="http://schemas.openxmlformats.org/officeDocument/2006/relationships/slide" Target="slides/slide67.xml"/><Relationship Id="rId58" Type="http://schemas.openxmlformats.org/officeDocument/2006/relationships/slide" Target="slides/slide68.xml"/><Relationship Id="rId59" Type="http://schemas.openxmlformats.org/officeDocument/2006/relationships/slide" Target="slides/slide70.xml"/><Relationship Id="rId60" Type="http://schemas.openxmlformats.org/officeDocument/2006/relationships/slide" Target="slides/slide71.xml"/><Relationship Id="rId61" Type="http://schemas.openxmlformats.org/officeDocument/2006/relationships/slide" Target="slides/slide72.xml"/><Relationship Id="rId62" Type="http://schemas.openxmlformats.org/officeDocument/2006/relationships/slide" Target="slides/slide73.xml"/><Relationship Id="rId63" Type="http://schemas.openxmlformats.org/officeDocument/2006/relationships/slide" Target="slides/slide74.xml"/><Relationship Id="rId64" Type="http://schemas.openxmlformats.org/officeDocument/2006/relationships/slide" Target="slides/slide76.xml"/><Relationship Id="rId65" Type="http://schemas.openxmlformats.org/officeDocument/2006/relationships/slide" Target="slides/slide77.xml"/><Relationship Id="rId66" Type="http://schemas.openxmlformats.org/officeDocument/2006/relationships/slide" Target="slides/slide79.xml"/><Relationship Id="rId67" Type="http://schemas.openxmlformats.org/officeDocument/2006/relationships/slide" Target="slides/slide80.xml"/><Relationship Id="rId68" Type="http://schemas.openxmlformats.org/officeDocument/2006/relationships/slide" Target="slides/slide81.xml"/><Relationship Id="rId69" Type="http://schemas.openxmlformats.org/officeDocument/2006/relationships/slide" Target="slides/slide82.xml"/><Relationship Id="rId70" Type="http://schemas.openxmlformats.org/officeDocument/2006/relationships/slide" Target="slides/slide83.xml"/><Relationship Id="rId71" Type="http://schemas.openxmlformats.org/officeDocument/2006/relationships/slide" Target="slides/slide87.xml"/><Relationship Id="rId72" Type="http://schemas.openxmlformats.org/officeDocument/2006/relationships/slide" Target="slides/slide88.xml"/><Relationship Id="rId73" Type="http://schemas.openxmlformats.org/officeDocument/2006/relationships/slide" Target="slides/slide90.xml"/><Relationship Id="rId74" Type="http://schemas.openxmlformats.org/officeDocument/2006/relationships/slide" Target="slides/slide91.xml"/><Relationship Id="rId75" Type="http://schemas.openxmlformats.org/officeDocument/2006/relationships/slide" Target="slides/slide92.xml"/><Relationship Id="rId76" Type="http://schemas.openxmlformats.org/officeDocument/2006/relationships/slide" Target="slides/slide93.xml"/><Relationship Id="rId77" Type="http://schemas.openxmlformats.org/officeDocument/2006/relationships/slide" Target="slides/slide94.xml"/><Relationship Id="rId78" Type="http://schemas.openxmlformats.org/officeDocument/2006/relationships/slide" Target="slides/slide96.xml"/><Relationship Id="rId79" Type="http://schemas.openxmlformats.org/officeDocument/2006/relationships/slide" Target="slides/slide97.xml"/><Relationship Id="rId80" Type="http://schemas.openxmlformats.org/officeDocument/2006/relationships/slide" Target="slides/slide99.xml"/><Relationship Id="rId81" Type="http://schemas.openxmlformats.org/officeDocument/2006/relationships/slide" Target="slides/slide100.xml"/><Relationship Id="rId82" Type="http://schemas.openxmlformats.org/officeDocument/2006/relationships/slide" Target="slides/slide101.xml"/><Relationship Id="rId83" Type="http://schemas.openxmlformats.org/officeDocument/2006/relationships/slide" Target="slides/slide102.xml"/><Relationship Id="rId84" Type="http://schemas.openxmlformats.org/officeDocument/2006/relationships/slide" Target="slides/slide103.xml"/><Relationship Id="rId85" Type="http://schemas.openxmlformats.org/officeDocument/2006/relationships/slide" Target="slides/slide105.xml"/><Relationship Id="rId86" Type="http://schemas.openxmlformats.org/officeDocument/2006/relationships/slide" Target="slides/slide106.xml"/><Relationship Id="rId87" Type="http://schemas.openxmlformats.org/officeDocument/2006/relationships/slide" Target="slides/slide108.xml"/><Relationship Id="rId88" Type="http://schemas.openxmlformats.org/officeDocument/2006/relationships/slide" Target="slides/slide109.xml"/><Relationship Id="rId89" Type="http://schemas.openxmlformats.org/officeDocument/2006/relationships/slide" Target="slides/slide110.xml"/><Relationship Id="rId90" Type="http://schemas.openxmlformats.org/officeDocument/2006/relationships/slide" Target="slides/slide111.xml"/><Relationship Id="rId91" Type="http://schemas.openxmlformats.org/officeDocument/2006/relationships/slide" Target="slides/slide112.xml"/><Relationship Id="rId92" Type="http://schemas.openxmlformats.org/officeDocument/2006/relationships/slide" Target="slides/slide114.xml"/><Relationship Id="rId93" Type="http://schemas.openxmlformats.org/officeDocument/2006/relationships/slide" Target="slides/slide115.xml"/><Relationship Id="rId94" Type="http://schemas.openxmlformats.org/officeDocument/2006/relationships/slide" Target="slides/slide117.xml"/><Relationship Id="rId95" Type="http://schemas.openxmlformats.org/officeDocument/2006/relationships/slide" Target="slides/slide118.xml"/><Relationship Id="rId96" Type="http://schemas.openxmlformats.org/officeDocument/2006/relationships/slide" Target="slides/slide119.xml"/><Relationship Id="rId97" Type="http://schemas.openxmlformats.org/officeDocument/2006/relationships/slide" Target="slides/slide120.xml"/><Relationship Id="rId98" Type="http://schemas.openxmlformats.org/officeDocument/2006/relationships/slide" Target="slides/slide121.xml"/><Relationship Id="rId99" Type="http://schemas.openxmlformats.org/officeDocument/2006/relationships/slide" Target="slides/slide122.xml"/><Relationship Id="rId100" Type="http://schemas.openxmlformats.org/officeDocument/2006/relationships/slide" Target="slides/slide124.xml"/><Relationship Id="rId101" Type="http://schemas.openxmlformats.org/officeDocument/2006/relationships/slide" Target="slides/slide125.xml"/><Relationship Id="rId102" Type="http://schemas.openxmlformats.org/officeDocument/2006/relationships/slide" Target="slides/slide127.xml"/><Relationship Id="rId103" Type="http://schemas.openxmlformats.org/officeDocument/2006/relationships/slide" Target="slides/slide128.xml"/><Relationship Id="rId104" Type="http://schemas.openxmlformats.org/officeDocument/2006/relationships/slide" Target="slides/slide129.xml"/><Relationship Id="rId105" Type="http://schemas.openxmlformats.org/officeDocument/2006/relationships/slide" Target="slides/slide130.xml"/><Relationship Id="rId106" Type="http://schemas.openxmlformats.org/officeDocument/2006/relationships/slide" Target="slides/slide131.xml"/><Relationship Id="rId107" Type="http://schemas.openxmlformats.org/officeDocument/2006/relationships/slide" Target="slides/slide133.xml"/><Relationship Id="rId108" Type="http://schemas.openxmlformats.org/officeDocument/2006/relationships/slide" Target="slides/slide134.xml"/><Relationship Id="rId109" Type="http://schemas.openxmlformats.org/officeDocument/2006/relationships/slide" Target="slides/slide136.xml"/><Relationship Id="rId110" Type="http://schemas.openxmlformats.org/officeDocument/2006/relationships/slide" Target="slides/slide137.xml"/><Relationship Id="rId111" Type="http://schemas.openxmlformats.org/officeDocument/2006/relationships/slide" Target="slides/slide138.xml"/><Relationship Id="rId112" Type="http://schemas.openxmlformats.org/officeDocument/2006/relationships/slide" Target="slides/slide139.xml"/><Relationship Id="rId113" Type="http://schemas.openxmlformats.org/officeDocument/2006/relationships/slide" Target="slides/slide140.xml"/><Relationship Id="rId114" Type="http://schemas.openxmlformats.org/officeDocument/2006/relationships/slide" Target="slides/slide142.xml"/><Relationship Id="rId115" Type="http://schemas.openxmlformats.org/officeDocument/2006/relationships/slide" Target="slides/slide143.xml"/><Relationship Id="rId116" Type="http://schemas.openxmlformats.org/officeDocument/2006/relationships/slide" Target="slides/slide145.xml"/><Relationship Id="rId117" Type="http://schemas.openxmlformats.org/officeDocument/2006/relationships/slide" Target="slides/slide146.xml"/><Relationship Id="rId118" Type="http://schemas.openxmlformats.org/officeDocument/2006/relationships/slide" Target="slides/slide147.xml"/><Relationship Id="rId119" Type="http://schemas.openxmlformats.org/officeDocument/2006/relationships/slide" Target="slides/slide148.xml"/><Relationship Id="rId120" Type="http://schemas.openxmlformats.org/officeDocument/2006/relationships/slide" Target="slides/slide149.xml"/><Relationship Id="rId121" Type="http://schemas.openxmlformats.org/officeDocument/2006/relationships/slide" Target="slides/slide151.xml"/><Relationship Id="rId122" Type="http://schemas.openxmlformats.org/officeDocument/2006/relationships/slide" Target="slides/slide152.xml"/><Relationship Id="rId123" Type="http://schemas.openxmlformats.org/officeDocument/2006/relationships/slide" Target="slides/slide154.xml"/><Relationship Id="rId124" Type="http://schemas.openxmlformats.org/officeDocument/2006/relationships/slide" Target="slides/slide155.xml"/><Relationship Id="rId125" Type="http://schemas.openxmlformats.org/officeDocument/2006/relationships/slide" Target="slides/slide156.xml"/><Relationship Id="rId126" Type="http://schemas.openxmlformats.org/officeDocument/2006/relationships/slide" Target="slides/slide157.xml"/><Relationship Id="rId127" Type="http://schemas.openxmlformats.org/officeDocument/2006/relationships/slide" Target="slides/slide159.xml"/><Relationship Id="rId128" Type="http://schemas.openxmlformats.org/officeDocument/2006/relationships/slide" Target="slides/slide160.xml"/><Relationship Id="rId129" Type="http://schemas.openxmlformats.org/officeDocument/2006/relationships/slide" Target="slides/slide162.xml"/><Relationship Id="rId130" Type="http://schemas.openxmlformats.org/officeDocument/2006/relationships/slide" Target="slides/slide163.xml"/><Relationship Id="rId131" Type="http://schemas.openxmlformats.org/officeDocument/2006/relationships/slide" Target="slides/slide164.xml"/><Relationship Id="rId132" Type="http://schemas.openxmlformats.org/officeDocument/2006/relationships/slide" Target="slides/slide165.xml"/><Relationship Id="rId133" Type="http://schemas.openxmlformats.org/officeDocument/2006/relationships/slide" Target="slides/slide169.xml"/><Relationship Id="rId134" Type="http://schemas.openxmlformats.org/officeDocument/2006/relationships/slide" Target="slides/slide170.xml"/><Relationship Id="rId135" Type="http://schemas.openxmlformats.org/officeDocument/2006/relationships/slide" Target="slides/slide172.xml"/><Relationship Id="rId136" Type="http://schemas.openxmlformats.org/officeDocument/2006/relationships/slide" Target="slides/slide173.xml"/><Relationship Id="rId137" Type="http://schemas.openxmlformats.org/officeDocument/2006/relationships/slide" Target="slides/slide174.xml"/><Relationship Id="rId138" Type="http://schemas.openxmlformats.org/officeDocument/2006/relationships/slide" Target="slides/slide175.xml"/><Relationship Id="rId139" Type="http://schemas.openxmlformats.org/officeDocument/2006/relationships/slide" Target="slides/slide176.xml"/><Relationship Id="rId140" Type="http://schemas.openxmlformats.org/officeDocument/2006/relationships/slide" Target="slides/slide178.xml"/><Relationship Id="rId141" Type="http://schemas.openxmlformats.org/officeDocument/2006/relationships/slide" Target="slides/slide179.xml"/><Relationship Id="rId142" Type="http://schemas.openxmlformats.org/officeDocument/2006/relationships/slide" Target="slides/slide181.xml"/><Relationship Id="rId143" Type="http://schemas.openxmlformats.org/officeDocument/2006/relationships/slide" Target="slides/slide182.xml"/><Relationship Id="rId144" Type="http://schemas.openxmlformats.org/officeDocument/2006/relationships/slide" Target="slides/slide183.xml"/><Relationship Id="rId145" Type="http://schemas.openxmlformats.org/officeDocument/2006/relationships/slide" Target="slides/slide184.xml"/><Relationship Id="rId146" Type="http://schemas.openxmlformats.org/officeDocument/2006/relationships/slide" Target="slides/slide185.xml"/><Relationship Id="rId147" Type="http://schemas.openxmlformats.org/officeDocument/2006/relationships/slide" Target="slides/slide187.xml"/><Relationship Id="rId148" Type="http://schemas.openxmlformats.org/officeDocument/2006/relationships/slide" Target="slides/slide188.xml"/><Relationship Id="rId149" Type="http://schemas.openxmlformats.org/officeDocument/2006/relationships/slide" Target="slides/slide190.xml"/><Relationship Id="rId150" Type="http://schemas.openxmlformats.org/officeDocument/2006/relationships/slide" Target="slides/slide191.xml"/><Relationship Id="rId151" Type="http://schemas.openxmlformats.org/officeDocument/2006/relationships/slide" Target="slides/slide192.xml"/><Relationship Id="rId152" Type="http://schemas.openxmlformats.org/officeDocument/2006/relationships/slide" Target="slides/slide193.xml"/><Relationship Id="rId153" Type="http://schemas.openxmlformats.org/officeDocument/2006/relationships/slide" Target="slides/slide194.xml"/><Relationship Id="rId154" Type="http://schemas.openxmlformats.org/officeDocument/2006/relationships/slide" Target="slides/slide196.xml"/><Relationship Id="rId155" Type="http://schemas.openxmlformats.org/officeDocument/2006/relationships/slide" Target="slides/slide197.xml"/><Relationship Id="rId156" Type="http://schemas.openxmlformats.org/officeDocument/2006/relationships/slide" Target="slides/slide199.xml"/><Relationship Id="rId157" Type="http://schemas.openxmlformats.org/officeDocument/2006/relationships/slide" Target="slides/slide200.xml"/><Relationship Id="rId158" Type="http://schemas.openxmlformats.org/officeDocument/2006/relationships/slide" Target="slides/slide201.xml"/><Relationship Id="rId159" Type="http://schemas.openxmlformats.org/officeDocument/2006/relationships/slide" Target="slides/slide202.xml"/><Relationship Id="rId160" Type="http://schemas.openxmlformats.org/officeDocument/2006/relationships/slide" Target="slides/slide204.xml"/><Relationship Id="rId161" Type="http://schemas.openxmlformats.org/officeDocument/2006/relationships/slide" Target="slides/slide205.xml"/><Relationship Id="rId162" Type="http://schemas.openxmlformats.org/officeDocument/2006/relationships/slide" Target="slides/slide207.xml"/><Relationship Id="rId163" Type="http://schemas.openxmlformats.org/officeDocument/2006/relationships/slide" Target="slides/slide208.xml"/><Relationship Id="rId164" Type="http://schemas.openxmlformats.org/officeDocument/2006/relationships/slide" Target="slides/slide209.xml"/><Relationship Id="rId165" Type="http://schemas.openxmlformats.org/officeDocument/2006/relationships/slide" Target="slides/slide210.xml"/><Relationship Id="rId166" Type="http://schemas.openxmlformats.org/officeDocument/2006/relationships/slide" Target="slides/slide211.xml"/><Relationship Id="rId167" Type="http://schemas.openxmlformats.org/officeDocument/2006/relationships/slide" Target="slides/slide213.xml"/><Relationship Id="rId168" Type="http://schemas.openxmlformats.org/officeDocument/2006/relationships/slide" Target="slides/slide214.xml"/><Relationship Id="rId169" Type="http://schemas.openxmlformats.org/officeDocument/2006/relationships/slide" Target="slides/slide216.xml"/><Relationship Id="rId170" Type="http://schemas.openxmlformats.org/officeDocument/2006/relationships/slide" Target="slides/slide217.xml"/><Relationship Id="rId171" Type="http://schemas.openxmlformats.org/officeDocument/2006/relationships/slide" Target="slides/slide218.xml"/><Relationship Id="rId172" Type="http://schemas.openxmlformats.org/officeDocument/2006/relationships/slide" Target="slides/slide219.xml"/><Relationship Id="rId173" Type="http://schemas.openxmlformats.org/officeDocument/2006/relationships/slide" Target="slides/slide220.xml"/><Relationship Id="rId174" Type="http://schemas.openxmlformats.org/officeDocument/2006/relationships/slide" Target="slides/slide222.xml"/><Relationship Id="rId175" Type="http://schemas.openxmlformats.org/officeDocument/2006/relationships/slide" Target="slides/slide223.xml"/><Relationship Id="rId176" Type="http://schemas.openxmlformats.org/officeDocument/2006/relationships/slide" Target="slides/slide225.xml"/><Relationship Id="rId177" Type="http://schemas.openxmlformats.org/officeDocument/2006/relationships/slide" Target="slides/slide226.xml"/><Relationship Id="rId178" Type="http://schemas.openxmlformats.org/officeDocument/2006/relationships/slide" Target="slides/slide227.xml"/><Relationship Id="rId179" Type="http://schemas.openxmlformats.org/officeDocument/2006/relationships/slide" Target="slides/slide229.xml"/><Relationship Id="rId180" Type="http://schemas.openxmlformats.org/officeDocument/2006/relationships/slide" Target="slides/slide230.xml"/><Relationship Id="rId181" Type="http://schemas.openxmlformats.org/officeDocument/2006/relationships/slide" Target="slides/slide232.xml"/><Relationship Id="rId182" Type="http://schemas.openxmlformats.org/officeDocument/2006/relationships/slide" Target="slides/slide233.xml"/><Relationship Id="rId183" Type="http://schemas.openxmlformats.org/officeDocument/2006/relationships/slide" Target="slides/slide234.xml"/><Relationship Id="rId184" Type="http://schemas.openxmlformats.org/officeDocument/2006/relationships/slide" Target="slides/slide235.xml"/><Relationship Id="rId185" Type="http://schemas.openxmlformats.org/officeDocument/2006/relationships/slide" Target="slides/slide236.xml"/><Relationship Id="rId186" Type="http://schemas.openxmlformats.org/officeDocument/2006/relationships/slide" Target="slides/slide238.xml"/><Relationship Id="rId187" Type="http://schemas.openxmlformats.org/officeDocument/2006/relationships/slide" Target="slides/slide239.xml"/><Relationship Id="rId188" Type="http://schemas.openxmlformats.org/officeDocument/2006/relationships/slide" Target="slides/slide241.xml"/><Relationship Id="rId189" Type="http://schemas.openxmlformats.org/officeDocument/2006/relationships/slide" Target="slides/slide242.xml"/><Relationship Id="rId190" Type="http://schemas.openxmlformats.org/officeDocument/2006/relationships/slide" Target="slides/slide243.xml"/><Relationship Id="rId191" Type="http://schemas.openxmlformats.org/officeDocument/2006/relationships/slide" Target="slides/slide244.xml"/><Relationship Id="rId192" Type="http://schemas.openxmlformats.org/officeDocument/2006/relationships/slide" Target="slides/slide245.xml"/></Relationships>
</file>

<file path=ppt/slideLayouts/_rels/slideLayout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9753"/>
      </p:ext>
    </p:extLst>
  </p:cSld>
  <p:clrMapOvr>
    <a:masterClrMapping/>
  </p:clrMapOvr>
</p:sldLayout>
</file>

<file path=ppt/slideMasters/_rels/slideMaster1.xml.rels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2.emf"/><Relationship Id="rId3" Type="http://schemas.openxmlformats.org/officeDocument/2006/relationships/image" Target="../media/image303.emf"/><Relationship Id="rId4" Type="http://schemas.openxmlformats.org/officeDocument/2006/relationships/image" Target="../media/image304.emf"/><Relationship Id="rId5" Type="http://schemas.openxmlformats.org/officeDocument/2006/relationships/image" Target="../media/image305.emf"/></Relationships>
</file>

<file path=ppt/slides/_rels/slide10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6.emf"/><Relationship Id="rId3" Type="http://schemas.openxmlformats.org/officeDocument/2006/relationships/image" Target="../media/image307.emf"/><Relationship Id="rId4" Type="http://schemas.openxmlformats.org/officeDocument/2006/relationships/image" Target="../media/image308.emf"/><Relationship Id="rId5" Type="http://schemas.openxmlformats.org/officeDocument/2006/relationships/image" Target="../media/image309.emf"/><Relationship Id="rId6" Type="http://schemas.openxmlformats.org/officeDocument/2006/relationships/image" Target="../media/image310.emf"/><Relationship Id="rId7" Type="http://schemas.openxmlformats.org/officeDocument/2006/relationships/image" Target="../media/image311.emf"/><Relationship Id="rId8" Type="http://schemas.openxmlformats.org/officeDocument/2006/relationships/image" Target="../media/image312.emf"/><Relationship Id="rId9" Type="http://schemas.openxmlformats.org/officeDocument/2006/relationships/image" Target="../media/image313.emf"/><Relationship Id="rId10" Type="http://schemas.openxmlformats.org/officeDocument/2006/relationships/image" Target="../media/image314.emf"/><Relationship Id="rId11" Type="http://schemas.openxmlformats.org/officeDocument/2006/relationships/image" Target="../media/image315.emf"/></Relationships>
</file>

<file path=ppt/slides/_rels/slide10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6.emf"/><Relationship Id="rId3" Type="http://schemas.openxmlformats.org/officeDocument/2006/relationships/image" Target="../media/image317.emf"/><Relationship Id="rId4" Type="http://schemas.openxmlformats.org/officeDocument/2006/relationships/image" Target="../media/image318.emf"/><Relationship Id="rId5" Type="http://schemas.openxmlformats.org/officeDocument/2006/relationships/image" Target="../media/image319.emf"/><Relationship Id="rId6" Type="http://schemas.openxmlformats.org/officeDocument/2006/relationships/image" Target="../media/image320.emf"/><Relationship Id="rId7" Type="http://schemas.openxmlformats.org/officeDocument/2006/relationships/image" Target="../media/image321.emf"/><Relationship Id="rId8" Type="http://schemas.openxmlformats.org/officeDocument/2006/relationships/image" Target="../media/image322.emf"/><Relationship Id="rId9" Type="http://schemas.openxmlformats.org/officeDocument/2006/relationships/image" Target="../media/image323.emf"/><Relationship Id="rId10" Type="http://schemas.openxmlformats.org/officeDocument/2006/relationships/image" Target="../media/image324.emf"/><Relationship Id="rId11" Type="http://schemas.openxmlformats.org/officeDocument/2006/relationships/image" Target="../media/image325.emf"/><Relationship Id="rId12" Type="http://schemas.openxmlformats.org/officeDocument/2006/relationships/image" Target="../media/image326.emf"/></Relationships>
</file>

<file path=ppt/slides/_rels/slide10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7.emf"/></Relationships>
</file>

<file path=ppt/slides/_rels/slide10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8.emf"/><Relationship Id="rId3" Type="http://schemas.openxmlformats.org/officeDocument/2006/relationships/image" Target="../media/image329.emf"/><Relationship Id="rId4" Type="http://schemas.openxmlformats.org/officeDocument/2006/relationships/image" Target="../media/image330.emf"/><Relationship Id="rId5" Type="http://schemas.openxmlformats.org/officeDocument/2006/relationships/image" Target="../media/image331.emf"/></Relationships>
</file>

<file path=ppt/slides/_rels/slide10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2.emf"/><Relationship Id="rId3" Type="http://schemas.openxmlformats.org/officeDocument/2006/relationships/image" Target="../media/image333.emf"/><Relationship Id="rId4" Type="http://schemas.openxmlformats.org/officeDocument/2006/relationships/image" Target="../media/image334.emf"/><Relationship Id="rId5" Type="http://schemas.openxmlformats.org/officeDocument/2006/relationships/image" Target="../media/image335.emf"/></Relationships>
</file>

<file path=ppt/slides/_rels/slide11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6.emf"/><Relationship Id="rId3" Type="http://schemas.openxmlformats.org/officeDocument/2006/relationships/image" Target="../media/image337.emf"/><Relationship Id="rId4" Type="http://schemas.openxmlformats.org/officeDocument/2006/relationships/image" Target="../media/image338.emf"/><Relationship Id="rId5" Type="http://schemas.openxmlformats.org/officeDocument/2006/relationships/image" Target="../media/image339.emf"/><Relationship Id="rId6" Type="http://schemas.openxmlformats.org/officeDocument/2006/relationships/image" Target="../media/image340.emf"/><Relationship Id="rId7" Type="http://schemas.openxmlformats.org/officeDocument/2006/relationships/image" Target="../media/image341.emf"/><Relationship Id="rId8" Type="http://schemas.openxmlformats.org/officeDocument/2006/relationships/image" Target="../media/image342.emf"/><Relationship Id="rId9" Type="http://schemas.openxmlformats.org/officeDocument/2006/relationships/image" Target="../media/image343.emf"/><Relationship Id="rId10" Type="http://schemas.openxmlformats.org/officeDocument/2006/relationships/image" Target="../media/image344.emf"/><Relationship Id="rId11" Type="http://schemas.openxmlformats.org/officeDocument/2006/relationships/image" Target="../media/image345.emf"/></Relationships>
</file>

<file path=ppt/slides/_rels/slide11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6.emf"/><Relationship Id="rId3" Type="http://schemas.openxmlformats.org/officeDocument/2006/relationships/image" Target="../media/image347.emf"/><Relationship Id="rId4" Type="http://schemas.openxmlformats.org/officeDocument/2006/relationships/image" Target="../media/image348.emf"/><Relationship Id="rId5" Type="http://schemas.openxmlformats.org/officeDocument/2006/relationships/image" Target="../media/image349.emf"/><Relationship Id="rId6" Type="http://schemas.openxmlformats.org/officeDocument/2006/relationships/image" Target="../media/image350.emf"/><Relationship Id="rId7" Type="http://schemas.openxmlformats.org/officeDocument/2006/relationships/image" Target="../media/image351.emf"/><Relationship Id="rId8" Type="http://schemas.openxmlformats.org/officeDocument/2006/relationships/image" Target="../media/image352.emf"/><Relationship Id="rId9" Type="http://schemas.openxmlformats.org/officeDocument/2006/relationships/image" Target="../media/image353.emf"/><Relationship Id="rId10" Type="http://schemas.openxmlformats.org/officeDocument/2006/relationships/image" Target="../media/image354.emf"/><Relationship Id="rId11" Type="http://schemas.openxmlformats.org/officeDocument/2006/relationships/image" Target="../media/image355.emf"/><Relationship Id="rId12" Type="http://schemas.openxmlformats.org/officeDocument/2006/relationships/image" Target="../media/image356.emf"/></Relationships>
</file>

<file path=ppt/slides/_rels/slide11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7.emf"/></Relationships>
</file>

<file path=ppt/slides/_rels/slide11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8.emf"/><Relationship Id="rId3" Type="http://schemas.openxmlformats.org/officeDocument/2006/relationships/image" Target="../media/image359.emf"/><Relationship Id="rId4" Type="http://schemas.openxmlformats.org/officeDocument/2006/relationships/image" Target="../media/image360.emf"/><Relationship Id="rId5" Type="http://schemas.openxmlformats.org/officeDocument/2006/relationships/image" Target="../media/image361.emf"/></Relationships>
</file>

<file path=ppt/slides/_rels/slide11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2.emf"/><Relationship Id="rId3" Type="http://schemas.openxmlformats.org/officeDocument/2006/relationships/image" Target="../media/image363.emf"/><Relationship Id="rId4" Type="http://schemas.openxmlformats.org/officeDocument/2006/relationships/image" Target="../media/image364.emf"/><Relationship Id="rId5" Type="http://schemas.openxmlformats.org/officeDocument/2006/relationships/image" Target="../media/image365.emf"/></Relationships>
</file>

<file path=ppt/slides/_rels/slide1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12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6.emf"/><Relationship Id="rId3" Type="http://schemas.openxmlformats.org/officeDocument/2006/relationships/image" Target="../media/image367.emf"/><Relationship Id="rId4" Type="http://schemas.openxmlformats.org/officeDocument/2006/relationships/image" Target="../media/image368.emf"/><Relationship Id="rId5" Type="http://schemas.openxmlformats.org/officeDocument/2006/relationships/image" Target="../media/image369.emf"/><Relationship Id="rId6" Type="http://schemas.openxmlformats.org/officeDocument/2006/relationships/image" Target="../media/image370.emf"/><Relationship Id="rId7" Type="http://schemas.openxmlformats.org/officeDocument/2006/relationships/image" Target="../media/image371.emf"/><Relationship Id="rId8" Type="http://schemas.openxmlformats.org/officeDocument/2006/relationships/image" Target="../media/image372.emf"/><Relationship Id="rId9" Type="http://schemas.openxmlformats.org/officeDocument/2006/relationships/image" Target="../media/image373.emf"/><Relationship Id="rId10" Type="http://schemas.openxmlformats.org/officeDocument/2006/relationships/image" Target="../media/image374.emf"/><Relationship Id="rId11" Type="http://schemas.openxmlformats.org/officeDocument/2006/relationships/image" Target="../media/image375.emf"/></Relationships>
</file>

<file path=ppt/slides/_rels/slide12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6.emf"/><Relationship Id="rId3" Type="http://schemas.openxmlformats.org/officeDocument/2006/relationships/image" Target="../media/image377.emf"/><Relationship Id="rId4" Type="http://schemas.openxmlformats.org/officeDocument/2006/relationships/image" Target="../media/image378.emf"/><Relationship Id="rId5" Type="http://schemas.openxmlformats.org/officeDocument/2006/relationships/image" Target="../media/image379.emf"/><Relationship Id="rId6" Type="http://schemas.openxmlformats.org/officeDocument/2006/relationships/image" Target="../media/image380.emf"/><Relationship Id="rId7" Type="http://schemas.openxmlformats.org/officeDocument/2006/relationships/image" Target="../media/image381.emf"/><Relationship Id="rId8" Type="http://schemas.openxmlformats.org/officeDocument/2006/relationships/image" Target="../media/image382.emf"/><Relationship Id="rId9" Type="http://schemas.openxmlformats.org/officeDocument/2006/relationships/image" Target="../media/image383.emf"/><Relationship Id="rId10" Type="http://schemas.openxmlformats.org/officeDocument/2006/relationships/image" Target="../media/image384.emf"/><Relationship Id="rId11" Type="http://schemas.openxmlformats.org/officeDocument/2006/relationships/image" Target="../media/image385.emf"/><Relationship Id="rId12" Type="http://schemas.openxmlformats.org/officeDocument/2006/relationships/image" Target="../media/image386.emf"/></Relationships>
</file>

<file path=ppt/slides/_rels/slide12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7.emf"/></Relationships>
</file>

<file path=ppt/slides/_rels/slide12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8.emf"/><Relationship Id="rId3" Type="http://schemas.openxmlformats.org/officeDocument/2006/relationships/image" Target="../media/image389.emf"/><Relationship Id="rId4" Type="http://schemas.openxmlformats.org/officeDocument/2006/relationships/image" Target="../media/image390.emf"/><Relationship Id="rId5" Type="http://schemas.openxmlformats.org/officeDocument/2006/relationships/image" Target="../media/image391.emf"/></Relationships>
</file>

<file path=ppt/slides/_rels/slide12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2.emf"/><Relationship Id="rId3" Type="http://schemas.openxmlformats.org/officeDocument/2006/relationships/image" Target="../media/image393.emf"/><Relationship Id="rId4" Type="http://schemas.openxmlformats.org/officeDocument/2006/relationships/image" Target="../media/image394.emf"/><Relationship Id="rId5" Type="http://schemas.openxmlformats.org/officeDocument/2006/relationships/image" Target="../media/image395.emf"/></Relationships>
</file>

<file path=ppt/slides/_rels/slide1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6.emf"/><Relationship Id="rId3" Type="http://schemas.openxmlformats.org/officeDocument/2006/relationships/image" Target="../media/image397.emf"/><Relationship Id="rId4" Type="http://schemas.openxmlformats.org/officeDocument/2006/relationships/image" Target="../media/image398.emf"/><Relationship Id="rId5" Type="http://schemas.openxmlformats.org/officeDocument/2006/relationships/image" Target="../media/image399.emf"/><Relationship Id="rId6" Type="http://schemas.openxmlformats.org/officeDocument/2006/relationships/image" Target="../media/image400.emf"/><Relationship Id="rId7" Type="http://schemas.openxmlformats.org/officeDocument/2006/relationships/image" Target="../media/image401.emf"/><Relationship Id="rId8" Type="http://schemas.openxmlformats.org/officeDocument/2006/relationships/image" Target="../media/image402.emf"/><Relationship Id="rId9" Type="http://schemas.openxmlformats.org/officeDocument/2006/relationships/image" Target="../media/image403.emf"/><Relationship Id="rId10" Type="http://schemas.openxmlformats.org/officeDocument/2006/relationships/image" Target="../media/image404.emf"/><Relationship Id="rId11" Type="http://schemas.openxmlformats.org/officeDocument/2006/relationships/image" Target="../media/image405.emf"/></Relationships>
</file>

<file path=ppt/slides/_rels/slide13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6.emf"/><Relationship Id="rId3" Type="http://schemas.openxmlformats.org/officeDocument/2006/relationships/image" Target="../media/image407.emf"/><Relationship Id="rId4" Type="http://schemas.openxmlformats.org/officeDocument/2006/relationships/image" Target="../media/image408.emf"/><Relationship Id="rId5" Type="http://schemas.openxmlformats.org/officeDocument/2006/relationships/image" Target="../media/image409.emf"/><Relationship Id="rId6" Type="http://schemas.openxmlformats.org/officeDocument/2006/relationships/image" Target="../media/image410.emf"/><Relationship Id="rId7" Type="http://schemas.openxmlformats.org/officeDocument/2006/relationships/image" Target="../media/image411.emf"/><Relationship Id="rId8" Type="http://schemas.openxmlformats.org/officeDocument/2006/relationships/image" Target="../media/image412.emf"/><Relationship Id="rId9" Type="http://schemas.openxmlformats.org/officeDocument/2006/relationships/image" Target="../media/image413.emf"/><Relationship Id="rId10" Type="http://schemas.openxmlformats.org/officeDocument/2006/relationships/image" Target="../media/image414.emf"/><Relationship Id="rId11" Type="http://schemas.openxmlformats.org/officeDocument/2006/relationships/image" Target="../media/image415.emf"/><Relationship Id="rId12" Type="http://schemas.openxmlformats.org/officeDocument/2006/relationships/image" Target="../media/image416.emf"/></Relationships>
</file>

<file path=ppt/slides/_rels/slide13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7.emf"/></Relationships>
</file>

<file path=ppt/slides/_rels/slide13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8.emf"/><Relationship Id="rId3" Type="http://schemas.openxmlformats.org/officeDocument/2006/relationships/image" Target="../media/image419.emf"/><Relationship Id="rId4" Type="http://schemas.openxmlformats.org/officeDocument/2006/relationships/image" Target="../media/image420.emf"/><Relationship Id="rId5" Type="http://schemas.openxmlformats.org/officeDocument/2006/relationships/image" Target="../media/image421.emf"/></Relationships>
</file>

<file path=ppt/slides/_rels/slide13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2.emf"/><Relationship Id="rId3" Type="http://schemas.openxmlformats.org/officeDocument/2006/relationships/image" Target="../media/image423.emf"/><Relationship Id="rId4" Type="http://schemas.openxmlformats.org/officeDocument/2006/relationships/image" Target="../media/image424.emf"/><Relationship Id="rId5" Type="http://schemas.openxmlformats.org/officeDocument/2006/relationships/image" Target="../media/image425.emf"/></Relationships>
</file>

<file path=ppt/slides/_rels/slide13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6.emf"/><Relationship Id="rId3" Type="http://schemas.openxmlformats.org/officeDocument/2006/relationships/image" Target="../media/image427.emf"/><Relationship Id="rId4" Type="http://schemas.openxmlformats.org/officeDocument/2006/relationships/image" Target="../media/image428.emf"/><Relationship Id="rId5" Type="http://schemas.openxmlformats.org/officeDocument/2006/relationships/image" Target="../media/image429.emf"/><Relationship Id="rId6" Type="http://schemas.openxmlformats.org/officeDocument/2006/relationships/image" Target="../media/image430.emf"/><Relationship Id="rId7" Type="http://schemas.openxmlformats.org/officeDocument/2006/relationships/image" Target="../media/image431.emf"/><Relationship Id="rId8" Type="http://schemas.openxmlformats.org/officeDocument/2006/relationships/image" Target="../media/image432.emf"/><Relationship Id="rId9" Type="http://schemas.openxmlformats.org/officeDocument/2006/relationships/image" Target="../media/image433.emf"/><Relationship Id="rId10" Type="http://schemas.openxmlformats.org/officeDocument/2006/relationships/image" Target="../media/image434.emf"/><Relationship Id="rId11" Type="http://schemas.openxmlformats.org/officeDocument/2006/relationships/image" Target="../media/image435.emf"/></Relationships>
</file>

<file path=ppt/slides/_rels/slide1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Relationship Id="rId3" Type="http://schemas.openxmlformats.org/officeDocument/2006/relationships/image" Target="../media/image29.emf"/><Relationship Id="rId4" Type="http://schemas.openxmlformats.org/officeDocument/2006/relationships/image" Target="../media/image30.emf"/><Relationship Id="rId5" Type="http://schemas.openxmlformats.org/officeDocument/2006/relationships/image" Target="../media/image31.emf"/></Relationships>
</file>

<file path=ppt/slides/_rels/slide14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6.emf"/><Relationship Id="rId3" Type="http://schemas.openxmlformats.org/officeDocument/2006/relationships/image" Target="../media/image437.emf"/><Relationship Id="rId4" Type="http://schemas.openxmlformats.org/officeDocument/2006/relationships/image" Target="../media/image438.emf"/><Relationship Id="rId5" Type="http://schemas.openxmlformats.org/officeDocument/2006/relationships/image" Target="../media/image439.emf"/><Relationship Id="rId6" Type="http://schemas.openxmlformats.org/officeDocument/2006/relationships/image" Target="../media/image440.emf"/><Relationship Id="rId7" Type="http://schemas.openxmlformats.org/officeDocument/2006/relationships/image" Target="../media/image441.emf"/><Relationship Id="rId8" Type="http://schemas.openxmlformats.org/officeDocument/2006/relationships/image" Target="../media/image442.emf"/><Relationship Id="rId9" Type="http://schemas.openxmlformats.org/officeDocument/2006/relationships/image" Target="../media/image443.emf"/><Relationship Id="rId10" Type="http://schemas.openxmlformats.org/officeDocument/2006/relationships/image" Target="../media/image444.emf"/><Relationship Id="rId11" Type="http://schemas.openxmlformats.org/officeDocument/2006/relationships/image" Target="../media/image445.emf"/><Relationship Id="rId12" Type="http://schemas.openxmlformats.org/officeDocument/2006/relationships/image" Target="../media/image446.emf"/></Relationships>
</file>

<file path=ppt/slides/_rels/slide14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7.emf"/></Relationships>
</file>

<file path=ppt/slides/_rels/slide14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8.emf"/><Relationship Id="rId3" Type="http://schemas.openxmlformats.org/officeDocument/2006/relationships/image" Target="../media/image449.emf"/><Relationship Id="rId4" Type="http://schemas.openxmlformats.org/officeDocument/2006/relationships/image" Target="../media/image450.emf"/><Relationship Id="rId5" Type="http://schemas.openxmlformats.org/officeDocument/2006/relationships/image" Target="../media/image451.emf"/></Relationships>
</file>

<file path=ppt/slides/_rels/slide14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2.emf"/><Relationship Id="rId3" Type="http://schemas.openxmlformats.org/officeDocument/2006/relationships/image" Target="../media/image453.emf"/><Relationship Id="rId4" Type="http://schemas.openxmlformats.org/officeDocument/2006/relationships/image" Target="../media/image454.emf"/><Relationship Id="rId5" Type="http://schemas.openxmlformats.org/officeDocument/2006/relationships/image" Target="../media/image455.emf"/></Relationships>
</file>

<file path=ppt/slides/_rels/slide14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6.emf"/><Relationship Id="rId3" Type="http://schemas.openxmlformats.org/officeDocument/2006/relationships/image" Target="../media/image457.emf"/><Relationship Id="rId4" Type="http://schemas.openxmlformats.org/officeDocument/2006/relationships/image" Target="../media/image458.emf"/><Relationship Id="rId5" Type="http://schemas.openxmlformats.org/officeDocument/2006/relationships/image" Target="../media/image459.emf"/><Relationship Id="rId6" Type="http://schemas.openxmlformats.org/officeDocument/2006/relationships/image" Target="../media/image460.emf"/><Relationship Id="rId7" Type="http://schemas.openxmlformats.org/officeDocument/2006/relationships/image" Target="../media/image461.emf"/><Relationship Id="rId8" Type="http://schemas.openxmlformats.org/officeDocument/2006/relationships/image" Target="../media/image462.emf"/><Relationship Id="rId9" Type="http://schemas.openxmlformats.org/officeDocument/2006/relationships/image" Target="../media/image463.emf"/><Relationship Id="rId10" Type="http://schemas.openxmlformats.org/officeDocument/2006/relationships/image" Target="../media/image464.emf"/><Relationship Id="rId11" Type="http://schemas.openxmlformats.org/officeDocument/2006/relationships/image" Target="../media/image465.emf"/></Relationships>
</file>

<file path=ppt/slides/_rels/slide14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6.emf"/><Relationship Id="rId3" Type="http://schemas.openxmlformats.org/officeDocument/2006/relationships/image" Target="../media/image467.emf"/><Relationship Id="rId4" Type="http://schemas.openxmlformats.org/officeDocument/2006/relationships/image" Target="../media/image468.emf"/><Relationship Id="rId5" Type="http://schemas.openxmlformats.org/officeDocument/2006/relationships/image" Target="../media/image469.emf"/><Relationship Id="rId6" Type="http://schemas.openxmlformats.org/officeDocument/2006/relationships/image" Target="../media/image470.emf"/><Relationship Id="rId7" Type="http://schemas.openxmlformats.org/officeDocument/2006/relationships/image" Target="../media/image471.emf"/><Relationship Id="rId8" Type="http://schemas.openxmlformats.org/officeDocument/2006/relationships/image" Target="../media/image472.emf"/><Relationship Id="rId9" Type="http://schemas.openxmlformats.org/officeDocument/2006/relationships/image" Target="../media/image473.emf"/><Relationship Id="rId10" Type="http://schemas.openxmlformats.org/officeDocument/2006/relationships/image" Target="../media/image474.emf"/><Relationship Id="rId11" Type="http://schemas.openxmlformats.org/officeDocument/2006/relationships/image" Target="../media/image475.emf"/><Relationship Id="rId12" Type="http://schemas.openxmlformats.org/officeDocument/2006/relationships/image" Target="../media/image476.emf"/></Relationships>
</file>

<file path=ppt/slides/_rels/slide1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7.emf"/></Relationships>
</file>

<file path=ppt/slides/_rels/slide15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8.emf"/><Relationship Id="rId3" Type="http://schemas.openxmlformats.org/officeDocument/2006/relationships/image" Target="../media/image479.emf"/><Relationship Id="rId4" Type="http://schemas.openxmlformats.org/officeDocument/2006/relationships/image" Target="../media/image480.emf"/><Relationship Id="rId5" Type="http://schemas.openxmlformats.org/officeDocument/2006/relationships/image" Target="../media/image481.emf"/></Relationships>
</file>

<file path=ppt/slides/_rels/slide15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2.emf"/><Relationship Id="rId3" Type="http://schemas.openxmlformats.org/officeDocument/2006/relationships/image" Target="../media/image483.emf"/><Relationship Id="rId4" Type="http://schemas.openxmlformats.org/officeDocument/2006/relationships/image" Target="../media/image484.emf"/><Relationship Id="rId5" Type="http://schemas.openxmlformats.org/officeDocument/2006/relationships/image" Target="../media/image485.emf"/></Relationships>
</file>

<file path=ppt/slides/_rels/slide15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6.emf"/><Relationship Id="rId3" Type="http://schemas.openxmlformats.org/officeDocument/2006/relationships/image" Target="../media/image487.emf"/><Relationship Id="rId4" Type="http://schemas.openxmlformats.org/officeDocument/2006/relationships/image" Target="../media/image488.emf"/><Relationship Id="rId5" Type="http://schemas.openxmlformats.org/officeDocument/2006/relationships/image" Target="../media/image489.emf"/><Relationship Id="rId6" Type="http://schemas.openxmlformats.org/officeDocument/2006/relationships/image" Target="../media/image490.emf"/><Relationship Id="rId7" Type="http://schemas.openxmlformats.org/officeDocument/2006/relationships/image" Target="../media/image491.emf"/><Relationship Id="rId8" Type="http://schemas.openxmlformats.org/officeDocument/2006/relationships/image" Target="../media/image492.emf"/><Relationship Id="rId9" Type="http://schemas.openxmlformats.org/officeDocument/2006/relationships/image" Target="../media/image493.emf"/><Relationship Id="rId10" Type="http://schemas.openxmlformats.org/officeDocument/2006/relationships/image" Target="../media/image494.emf"/><Relationship Id="rId11" Type="http://schemas.openxmlformats.org/officeDocument/2006/relationships/image" Target="../media/image495.emf"/></Relationships>
</file>

<file path=ppt/slides/_rels/slide15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6.emf"/><Relationship Id="rId3" Type="http://schemas.openxmlformats.org/officeDocument/2006/relationships/image" Target="../media/image497.emf"/><Relationship Id="rId4" Type="http://schemas.openxmlformats.org/officeDocument/2006/relationships/image" Target="../media/image498.emf"/><Relationship Id="rId5" Type="http://schemas.openxmlformats.org/officeDocument/2006/relationships/image" Target="../media/image499.emf"/><Relationship Id="rId6" Type="http://schemas.openxmlformats.org/officeDocument/2006/relationships/image" Target="../media/image500.emf"/><Relationship Id="rId7" Type="http://schemas.openxmlformats.org/officeDocument/2006/relationships/image" Target="../media/image501.emf"/><Relationship Id="rId8" Type="http://schemas.openxmlformats.org/officeDocument/2006/relationships/image" Target="../media/image502.emf"/><Relationship Id="rId9" Type="http://schemas.openxmlformats.org/officeDocument/2006/relationships/image" Target="../media/image503.emf"/><Relationship Id="rId10" Type="http://schemas.openxmlformats.org/officeDocument/2006/relationships/image" Target="../media/image504.emf"/><Relationship Id="rId11" Type="http://schemas.openxmlformats.org/officeDocument/2006/relationships/image" Target="../media/image505.emf"/><Relationship Id="rId12" Type="http://schemas.openxmlformats.org/officeDocument/2006/relationships/image" Target="../media/image506.emf"/></Relationships>
</file>

<file path=ppt/slides/_rels/slide15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5" Type="http://schemas.openxmlformats.org/officeDocument/2006/relationships/image" Target="../media/image35.emf"/></Relationships>
</file>

<file path=ppt/slides/_rels/slide16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7.emf"/></Relationships>
</file>

<file path=ppt/slides/_rels/slide16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8.emf"/><Relationship Id="rId3" Type="http://schemas.openxmlformats.org/officeDocument/2006/relationships/image" Target="../media/image509.emf"/><Relationship Id="rId4" Type="http://schemas.openxmlformats.org/officeDocument/2006/relationships/image" Target="../media/image510.emf"/><Relationship Id="rId5" Type="http://schemas.openxmlformats.org/officeDocument/2006/relationships/image" Target="../media/image511.emf"/></Relationships>
</file>

<file path=ppt/slides/_rels/slide16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2.emf"/><Relationship Id="rId3" Type="http://schemas.openxmlformats.org/officeDocument/2006/relationships/image" Target="../media/image513.emf"/><Relationship Id="rId4" Type="http://schemas.openxmlformats.org/officeDocument/2006/relationships/image" Target="../media/image514.emf"/><Relationship Id="rId5" Type="http://schemas.openxmlformats.org/officeDocument/2006/relationships/image" Target="../media/image515.emf"/></Relationships>
</file>

<file path=ppt/slides/_rels/slide16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6.emf"/><Relationship Id="rId3" Type="http://schemas.openxmlformats.org/officeDocument/2006/relationships/image" Target="../media/image517.emf"/><Relationship Id="rId4" Type="http://schemas.openxmlformats.org/officeDocument/2006/relationships/image" Target="../media/image518.emf"/><Relationship Id="rId5" Type="http://schemas.openxmlformats.org/officeDocument/2006/relationships/image" Target="../media/image519.emf"/><Relationship Id="rId6" Type="http://schemas.openxmlformats.org/officeDocument/2006/relationships/image" Target="../media/image520.emf"/><Relationship Id="rId7" Type="http://schemas.openxmlformats.org/officeDocument/2006/relationships/image" Target="../media/image521.emf"/><Relationship Id="rId8" Type="http://schemas.openxmlformats.org/officeDocument/2006/relationships/image" Target="../media/image522.emf"/><Relationship Id="rId9" Type="http://schemas.openxmlformats.org/officeDocument/2006/relationships/image" Target="../media/image523.emf"/><Relationship Id="rId10" Type="http://schemas.openxmlformats.org/officeDocument/2006/relationships/image" Target="../media/image524.emf"/><Relationship Id="rId11" Type="http://schemas.openxmlformats.org/officeDocument/2006/relationships/image" Target="../media/image525.emf"/></Relationships>
</file>

<file path=ppt/slides/_rels/slide16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6.emf"/><Relationship Id="rId3" Type="http://schemas.openxmlformats.org/officeDocument/2006/relationships/image" Target="../media/image527.emf"/><Relationship Id="rId4" Type="http://schemas.openxmlformats.org/officeDocument/2006/relationships/image" Target="../media/image528.emf"/><Relationship Id="rId5" Type="http://schemas.openxmlformats.org/officeDocument/2006/relationships/image" Target="../media/image529.emf"/><Relationship Id="rId6" Type="http://schemas.openxmlformats.org/officeDocument/2006/relationships/image" Target="../media/image530.emf"/><Relationship Id="rId7" Type="http://schemas.openxmlformats.org/officeDocument/2006/relationships/image" Target="../media/image531.emf"/><Relationship Id="rId8" Type="http://schemas.openxmlformats.org/officeDocument/2006/relationships/image" Target="../media/image532.emf"/><Relationship Id="rId9" Type="http://schemas.openxmlformats.org/officeDocument/2006/relationships/image" Target="../media/image533.emf"/><Relationship Id="rId10" Type="http://schemas.openxmlformats.org/officeDocument/2006/relationships/image" Target="../media/image534.emf"/><Relationship Id="rId11" Type="http://schemas.openxmlformats.org/officeDocument/2006/relationships/image" Target="../media/image535.emf"/><Relationship Id="rId12" Type="http://schemas.openxmlformats.org/officeDocument/2006/relationships/image" Target="../media/image536.emf"/></Relationships>
</file>

<file path=ppt/slides/_rels/slide16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5" Type="http://schemas.openxmlformats.org/officeDocument/2006/relationships/image" Target="../media/image39.emf"/><Relationship Id="rId6" Type="http://schemas.openxmlformats.org/officeDocument/2006/relationships/image" Target="../media/image40.emf"/><Relationship Id="rId7" Type="http://schemas.openxmlformats.org/officeDocument/2006/relationships/image" Target="../media/image41.emf"/><Relationship Id="rId8" Type="http://schemas.openxmlformats.org/officeDocument/2006/relationships/image" Target="../media/image42.emf"/><Relationship Id="rId9" Type="http://schemas.openxmlformats.org/officeDocument/2006/relationships/image" Target="../media/image43.emf"/><Relationship Id="rId10" Type="http://schemas.openxmlformats.org/officeDocument/2006/relationships/image" Target="../media/image44.emf"/><Relationship Id="rId11" Type="http://schemas.openxmlformats.org/officeDocument/2006/relationships/image" Target="../media/image45.emf"/></Relationships>
</file>

<file path=ppt/slides/_rels/slide17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7.emf"/></Relationships>
</file>

<file path=ppt/slides/_rels/slide17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8.emf"/><Relationship Id="rId3" Type="http://schemas.openxmlformats.org/officeDocument/2006/relationships/image" Target="../media/image539.emf"/><Relationship Id="rId4" Type="http://schemas.openxmlformats.org/officeDocument/2006/relationships/image" Target="../media/image540.emf"/><Relationship Id="rId5" Type="http://schemas.openxmlformats.org/officeDocument/2006/relationships/image" Target="../media/image541.emf"/></Relationships>
</file>

<file path=ppt/slides/_rels/slide17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2.emf"/><Relationship Id="rId3" Type="http://schemas.openxmlformats.org/officeDocument/2006/relationships/image" Target="../media/image543.emf"/><Relationship Id="rId4" Type="http://schemas.openxmlformats.org/officeDocument/2006/relationships/image" Target="../media/image544.emf"/><Relationship Id="rId5" Type="http://schemas.openxmlformats.org/officeDocument/2006/relationships/image" Target="../media/image545.emf"/></Relationships>
</file>

<file path=ppt/slides/_rels/slide17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6.emf"/><Relationship Id="rId3" Type="http://schemas.openxmlformats.org/officeDocument/2006/relationships/image" Target="../media/image547.emf"/><Relationship Id="rId4" Type="http://schemas.openxmlformats.org/officeDocument/2006/relationships/image" Target="../media/image548.emf"/><Relationship Id="rId5" Type="http://schemas.openxmlformats.org/officeDocument/2006/relationships/image" Target="../media/image549.emf"/><Relationship Id="rId6" Type="http://schemas.openxmlformats.org/officeDocument/2006/relationships/image" Target="../media/image550.emf"/><Relationship Id="rId7" Type="http://schemas.openxmlformats.org/officeDocument/2006/relationships/image" Target="../media/image551.emf"/><Relationship Id="rId8" Type="http://schemas.openxmlformats.org/officeDocument/2006/relationships/image" Target="../media/image552.emf"/><Relationship Id="rId9" Type="http://schemas.openxmlformats.org/officeDocument/2006/relationships/image" Target="../media/image553.emf"/><Relationship Id="rId10" Type="http://schemas.openxmlformats.org/officeDocument/2006/relationships/image" Target="../media/image554.emf"/><Relationship Id="rId11" Type="http://schemas.openxmlformats.org/officeDocument/2006/relationships/image" Target="../media/image555.emf"/></Relationships>
</file>

<file path=ppt/slides/_rels/slide17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6.emf"/><Relationship Id="rId3" Type="http://schemas.openxmlformats.org/officeDocument/2006/relationships/image" Target="../media/image557.emf"/><Relationship Id="rId4" Type="http://schemas.openxmlformats.org/officeDocument/2006/relationships/image" Target="../media/image558.emf"/><Relationship Id="rId5" Type="http://schemas.openxmlformats.org/officeDocument/2006/relationships/image" Target="../media/image559.emf"/><Relationship Id="rId6" Type="http://schemas.openxmlformats.org/officeDocument/2006/relationships/image" Target="../media/image560.emf"/><Relationship Id="rId7" Type="http://schemas.openxmlformats.org/officeDocument/2006/relationships/image" Target="../media/image561.emf"/><Relationship Id="rId8" Type="http://schemas.openxmlformats.org/officeDocument/2006/relationships/image" Target="../media/image562.emf"/><Relationship Id="rId9" Type="http://schemas.openxmlformats.org/officeDocument/2006/relationships/image" Target="../media/image563.emf"/><Relationship Id="rId10" Type="http://schemas.openxmlformats.org/officeDocument/2006/relationships/image" Target="../media/image564.emf"/><Relationship Id="rId11" Type="http://schemas.openxmlformats.org/officeDocument/2006/relationships/image" Target="../media/image565.emf"/><Relationship Id="rId12" Type="http://schemas.openxmlformats.org/officeDocument/2006/relationships/image" Target="../media/image566.emf"/></Relationships>
</file>

<file path=ppt/slides/_rels/slide17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7.emf"/></Relationships>
</file>

<file path=ppt/slides/_rels/slide1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emf"/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9.emf"/><Relationship Id="rId6" Type="http://schemas.openxmlformats.org/officeDocument/2006/relationships/image" Target="../media/image50.emf"/><Relationship Id="rId7" Type="http://schemas.openxmlformats.org/officeDocument/2006/relationships/image" Target="../media/image51.emf"/><Relationship Id="rId8" Type="http://schemas.openxmlformats.org/officeDocument/2006/relationships/image" Target="../media/image52.emf"/><Relationship Id="rId9" Type="http://schemas.openxmlformats.org/officeDocument/2006/relationships/image" Target="../media/image53.emf"/><Relationship Id="rId10" Type="http://schemas.openxmlformats.org/officeDocument/2006/relationships/image" Target="../media/image54.emf"/><Relationship Id="rId11" Type="http://schemas.openxmlformats.org/officeDocument/2006/relationships/image" Target="../media/image55.emf"/><Relationship Id="rId12" Type="http://schemas.openxmlformats.org/officeDocument/2006/relationships/image" Target="../media/image56.emf"/></Relationships>
</file>

<file path=ppt/slides/_rels/slide18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8.emf"/><Relationship Id="rId3" Type="http://schemas.openxmlformats.org/officeDocument/2006/relationships/image" Target="../media/image569.emf"/><Relationship Id="rId4" Type="http://schemas.openxmlformats.org/officeDocument/2006/relationships/image" Target="../media/image570.emf"/><Relationship Id="rId5" Type="http://schemas.openxmlformats.org/officeDocument/2006/relationships/image" Target="../media/image571.emf"/></Relationships>
</file>

<file path=ppt/slides/_rels/slide18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2.emf"/><Relationship Id="rId3" Type="http://schemas.openxmlformats.org/officeDocument/2006/relationships/image" Target="../media/image573.emf"/><Relationship Id="rId4" Type="http://schemas.openxmlformats.org/officeDocument/2006/relationships/image" Target="../media/image574.emf"/><Relationship Id="rId5" Type="http://schemas.openxmlformats.org/officeDocument/2006/relationships/image" Target="../media/image575.emf"/></Relationships>
</file>

<file path=ppt/slides/_rels/slide18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6.emf"/><Relationship Id="rId3" Type="http://schemas.openxmlformats.org/officeDocument/2006/relationships/image" Target="../media/image577.emf"/><Relationship Id="rId4" Type="http://schemas.openxmlformats.org/officeDocument/2006/relationships/image" Target="../media/image578.emf"/><Relationship Id="rId5" Type="http://schemas.openxmlformats.org/officeDocument/2006/relationships/image" Target="../media/image579.emf"/><Relationship Id="rId6" Type="http://schemas.openxmlformats.org/officeDocument/2006/relationships/image" Target="../media/image580.emf"/><Relationship Id="rId7" Type="http://schemas.openxmlformats.org/officeDocument/2006/relationships/image" Target="../media/image581.emf"/><Relationship Id="rId8" Type="http://schemas.openxmlformats.org/officeDocument/2006/relationships/image" Target="../media/image582.emf"/><Relationship Id="rId9" Type="http://schemas.openxmlformats.org/officeDocument/2006/relationships/image" Target="../media/image583.emf"/><Relationship Id="rId10" Type="http://schemas.openxmlformats.org/officeDocument/2006/relationships/image" Target="../media/image584.emf"/><Relationship Id="rId11" Type="http://schemas.openxmlformats.org/officeDocument/2006/relationships/image" Target="../media/image585.emf"/></Relationships>
</file>

<file path=ppt/slides/_rels/slide18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6.emf"/><Relationship Id="rId3" Type="http://schemas.openxmlformats.org/officeDocument/2006/relationships/image" Target="../media/image587.emf"/><Relationship Id="rId4" Type="http://schemas.openxmlformats.org/officeDocument/2006/relationships/image" Target="../media/image588.emf"/><Relationship Id="rId5" Type="http://schemas.openxmlformats.org/officeDocument/2006/relationships/image" Target="../media/image589.emf"/><Relationship Id="rId6" Type="http://schemas.openxmlformats.org/officeDocument/2006/relationships/image" Target="../media/image590.emf"/><Relationship Id="rId7" Type="http://schemas.openxmlformats.org/officeDocument/2006/relationships/image" Target="../media/image591.emf"/><Relationship Id="rId8" Type="http://schemas.openxmlformats.org/officeDocument/2006/relationships/image" Target="../media/image592.emf"/><Relationship Id="rId9" Type="http://schemas.openxmlformats.org/officeDocument/2006/relationships/image" Target="../media/image593.emf"/><Relationship Id="rId10" Type="http://schemas.openxmlformats.org/officeDocument/2006/relationships/image" Target="../media/image594.emf"/><Relationship Id="rId11" Type="http://schemas.openxmlformats.org/officeDocument/2006/relationships/image" Target="../media/image595.emf"/><Relationship Id="rId12" Type="http://schemas.openxmlformats.org/officeDocument/2006/relationships/image" Target="../media/image596.emf"/></Relationships>
</file>

<file path=ppt/slides/_rels/slide18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7.emf"/></Relationships>
</file>

<file path=ppt/slides/_rels/slide18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8.emf"/><Relationship Id="rId3" Type="http://schemas.openxmlformats.org/officeDocument/2006/relationships/image" Target="../media/image599.emf"/><Relationship Id="rId4" Type="http://schemas.openxmlformats.org/officeDocument/2006/relationships/image" Target="../media/image600.emf"/><Relationship Id="rId5" Type="http://schemas.openxmlformats.org/officeDocument/2006/relationships/image" Target="../media/image601.emf"/></Relationships>
</file>

<file path=ppt/slides/_rels/slide19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2.emf"/><Relationship Id="rId3" Type="http://schemas.openxmlformats.org/officeDocument/2006/relationships/image" Target="../media/image603.emf"/><Relationship Id="rId4" Type="http://schemas.openxmlformats.org/officeDocument/2006/relationships/image" Target="../media/image604.emf"/><Relationship Id="rId5" Type="http://schemas.openxmlformats.org/officeDocument/2006/relationships/image" Target="../media/image605.emf"/></Relationships>
</file>

<file path=ppt/slides/_rels/slide19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6.emf"/><Relationship Id="rId3" Type="http://schemas.openxmlformats.org/officeDocument/2006/relationships/image" Target="../media/image607.emf"/><Relationship Id="rId4" Type="http://schemas.openxmlformats.org/officeDocument/2006/relationships/image" Target="../media/image608.emf"/><Relationship Id="rId5" Type="http://schemas.openxmlformats.org/officeDocument/2006/relationships/image" Target="../media/image609.emf"/><Relationship Id="rId6" Type="http://schemas.openxmlformats.org/officeDocument/2006/relationships/image" Target="../media/image610.emf"/><Relationship Id="rId7" Type="http://schemas.openxmlformats.org/officeDocument/2006/relationships/image" Target="../media/image611.emf"/><Relationship Id="rId8" Type="http://schemas.openxmlformats.org/officeDocument/2006/relationships/image" Target="../media/image612.emf"/><Relationship Id="rId9" Type="http://schemas.openxmlformats.org/officeDocument/2006/relationships/image" Target="../media/image613.emf"/><Relationship Id="rId10" Type="http://schemas.openxmlformats.org/officeDocument/2006/relationships/image" Target="../media/image614.emf"/><Relationship Id="rId11" Type="http://schemas.openxmlformats.org/officeDocument/2006/relationships/image" Target="../media/image615.emf"/></Relationships>
</file>

<file path=ppt/slides/_rels/slide19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6.emf"/><Relationship Id="rId3" Type="http://schemas.openxmlformats.org/officeDocument/2006/relationships/image" Target="../media/image617.emf"/><Relationship Id="rId4" Type="http://schemas.openxmlformats.org/officeDocument/2006/relationships/image" Target="../media/image618.emf"/><Relationship Id="rId5" Type="http://schemas.openxmlformats.org/officeDocument/2006/relationships/image" Target="../media/image619.emf"/><Relationship Id="rId6" Type="http://schemas.openxmlformats.org/officeDocument/2006/relationships/image" Target="../media/image620.emf"/><Relationship Id="rId7" Type="http://schemas.openxmlformats.org/officeDocument/2006/relationships/image" Target="../media/image621.emf"/><Relationship Id="rId8" Type="http://schemas.openxmlformats.org/officeDocument/2006/relationships/image" Target="../media/image622.emf"/><Relationship Id="rId9" Type="http://schemas.openxmlformats.org/officeDocument/2006/relationships/image" Target="../media/image623.emf"/><Relationship Id="rId10" Type="http://schemas.openxmlformats.org/officeDocument/2006/relationships/image" Target="../media/image624.emf"/><Relationship Id="rId11" Type="http://schemas.openxmlformats.org/officeDocument/2006/relationships/image" Target="../media/image625.emf"/><Relationship Id="rId12" Type="http://schemas.openxmlformats.org/officeDocument/2006/relationships/image" Target="../media/image626.emf"/></Relationships>
</file>

<file path=ppt/slides/_rels/slide19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7.emf"/></Relationships>
</file>

<file path=ppt/slides/_rels/slide19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8.emf"/><Relationship Id="rId3" Type="http://schemas.openxmlformats.org/officeDocument/2006/relationships/image" Target="../media/image629.emf"/><Relationship Id="rId4" Type="http://schemas.openxmlformats.org/officeDocument/2006/relationships/image" Target="../media/image630.emf"/><Relationship Id="rId5" Type="http://schemas.openxmlformats.org/officeDocument/2006/relationships/image" Target="../media/image631.emf"/></Relationships>
</file>

<file path=ppt/slides/_rels/slide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2.emf"/><Relationship Id="rId3" Type="http://schemas.openxmlformats.org/officeDocument/2006/relationships/image" Target="../media/image633.emf"/><Relationship Id="rId4" Type="http://schemas.openxmlformats.org/officeDocument/2006/relationships/image" Target="../media/image634.emf"/><Relationship Id="rId5" Type="http://schemas.openxmlformats.org/officeDocument/2006/relationships/image" Target="../media/image635.emf"/></Relationships>
</file>

<file path=ppt/slides/_rels/slide20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6.emf"/><Relationship Id="rId3" Type="http://schemas.openxmlformats.org/officeDocument/2006/relationships/image" Target="../media/image637.emf"/><Relationship Id="rId4" Type="http://schemas.openxmlformats.org/officeDocument/2006/relationships/image" Target="../media/image638.emf"/><Relationship Id="rId5" Type="http://schemas.openxmlformats.org/officeDocument/2006/relationships/image" Target="../media/image639.emf"/><Relationship Id="rId6" Type="http://schemas.openxmlformats.org/officeDocument/2006/relationships/image" Target="../media/image640.emf"/><Relationship Id="rId7" Type="http://schemas.openxmlformats.org/officeDocument/2006/relationships/image" Target="../media/image641.emf"/><Relationship Id="rId8" Type="http://schemas.openxmlformats.org/officeDocument/2006/relationships/image" Target="../media/image642.emf"/><Relationship Id="rId9" Type="http://schemas.openxmlformats.org/officeDocument/2006/relationships/image" Target="../media/image643.emf"/><Relationship Id="rId10" Type="http://schemas.openxmlformats.org/officeDocument/2006/relationships/image" Target="../media/image644.emf"/><Relationship Id="rId11" Type="http://schemas.openxmlformats.org/officeDocument/2006/relationships/image" Target="../media/image645.emf"/></Relationships>
</file>

<file path=ppt/slides/_rels/slide20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6.emf"/><Relationship Id="rId3" Type="http://schemas.openxmlformats.org/officeDocument/2006/relationships/image" Target="../media/image647.emf"/><Relationship Id="rId4" Type="http://schemas.openxmlformats.org/officeDocument/2006/relationships/image" Target="../media/image648.emf"/><Relationship Id="rId5" Type="http://schemas.openxmlformats.org/officeDocument/2006/relationships/image" Target="../media/image649.emf"/><Relationship Id="rId6" Type="http://schemas.openxmlformats.org/officeDocument/2006/relationships/image" Target="../media/image650.emf"/><Relationship Id="rId7" Type="http://schemas.openxmlformats.org/officeDocument/2006/relationships/image" Target="../media/image651.emf"/><Relationship Id="rId8" Type="http://schemas.openxmlformats.org/officeDocument/2006/relationships/image" Target="../media/image652.emf"/><Relationship Id="rId9" Type="http://schemas.openxmlformats.org/officeDocument/2006/relationships/image" Target="../media/image653.emf"/><Relationship Id="rId10" Type="http://schemas.openxmlformats.org/officeDocument/2006/relationships/image" Target="../media/image654.emf"/><Relationship Id="rId11" Type="http://schemas.openxmlformats.org/officeDocument/2006/relationships/image" Target="../media/image655.emf"/><Relationship Id="rId12" Type="http://schemas.openxmlformats.org/officeDocument/2006/relationships/image" Target="../media/image656.emf"/></Relationships>
</file>

<file path=ppt/slides/_rels/slide20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7.emf"/></Relationships>
</file>

<file path=ppt/slides/_rels/slide20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8.emf"/><Relationship Id="rId3" Type="http://schemas.openxmlformats.org/officeDocument/2006/relationships/image" Target="../media/image659.emf"/><Relationship Id="rId4" Type="http://schemas.openxmlformats.org/officeDocument/2006/relationships/image" Target="../media/image660.emf"/><Relationship Id="rId5" Type="http://schemas.openxmlformats.org/officeDocument/2006/relationships/image" Target="../media/image661.emf"/></Relationships>
</file>

<file path=ppt/slides/_rels/slide20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2.emf"/><Relationship Id="rId3" Type="http://schemas.openxmlformats.org/officeDocument/2006/relationships/image" Target="../media/image663.emf"/><Relationship Id="rId4" Type="http://schemas.openxmlformats.org/officeDocument/2006/relationships/image" Target="../media/image664.emf"/><Relationship Id="rId5" Type="http://schemas.openxmlformats.org/officeDocument/2006/relationships/image" Target="../media/image665.emf"/></Relationships>
</file>

<file path=ppt/slides/_rels/slide2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emf"/></Relationships>
</file>

<file path=ppt/slides/_rels/slide21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6.emf"/><Relationship Id="rId3" Type="http://schemas.openxmlformats.org/officeDocument/2006/relationships/image" Target="../media/image667.emf"/><Relationship Id="rId4" Type="http://schemas.openxmlformats.org/officeDocument/2006/relationships/image" Target="../media/image668.emf"/><Relationship Id="rId5" Type="http://schemas.openxmlformats.org/officeDocument/2006/relationships/image" Target="../media/image669.emf"/><Relationship Id="rId6" Type="http://schemas.openxmlformats.org/officeDocument/2006/relationships/image" Target="../media/image670.emf"/><Relationship Id="rId7" Type="http://schemas.openxmlformats.org/officeDocument/2006/relationships/image" Target="../media/image671.emf"/><Relationship Id="rId8" Type="http://schemas.openxmlformats.org/officeDocument/2006/relationships/image" Target="../media/image672.emf"/><Relationship Id="rId9" Type="http://schemas.openxmlformats.org/officeDocument/2006/relationships/image" Target="../media/image673.emf"/><Relationship Id="rId10" Type="http://schemas.openxmlformats.org/officeDocument/2006/relationships/image" Target="../media/image674.emf"/><Relationship Id="rId11" Type="http://schemas.openxmlformats.org/officeDocument/2006/relationships/image" Target="../media/image675.emf"/></Relationships>
</file>

<file path=ppt/slides/_rels/slide21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6.emf"/><Relationship Id="rId3" Type="http://schemas.openxmlformats.org/officeDocument/2006/relationships/image" Target="../media/image677.emf"/><Relationship Id="rId4" Type="http://schemas.openxmlformats.org/officeDocument/2006/relationships/image" Target="../media/image678.emf"/><Relationship Id="rId5" Type="http://schemas.openxmlformats.org/officeDocument/2006/relationships/image" Target="../media/image679.emf"/><Relationship Id="rId6" Type="http://schemas.openxmlformats.org/officeDocument/2006/relationships/image" Target="../media/image680.emf"/><Relationship Id="rId7" Type="http://schemas.openxmlformats.org/officeDocument/2006/relationships/image" Target="../media/image681.emf"/><Relationship Id="rId8" Type="http://schemas.openxmlformats.org/officeDocument/2006/relationships/image" Target="../media/image682.emf"/><Relationship Id="rId9" Type="http://schemas.openxmlformats.org/officeDocument/2006/relationships/image" Target="../media/image683.emf"/><Relationship Id="rId10" Type="http://schemas.openxmlformats.org/officeDocument/2006/relationships/image" Target="../media/image684.emf"/><Relationship Id="rId11" Type="http://schemas.openxmlformats.org/officeDocument/2006/relationships/image" Target="../media/image685.emf"/><Relationship Id="rId12" Type="http://schemas.openxmlformats.org/officeDocument/2006/relationships/image" Target="../media/image686.emf"/></Relationships>
</file>

<file path=ppt/slides/_rels/slide21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7.emf"/></Relationships>
</file>

<file path=ppt/slides/_rels/slide21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8.emf"/><Relationship Id="rId3" Type="http://schemas.openxmlformats.org/officeDocument/2006/relationships/image" Target="../media/image689.emf"/><Relationship Id="rId4" Type="http://schemas.openxmlformats.org/officeDocument/2006/relationships/image" Target="../media/image690.emf"/><Relationship Id="rId5" Type="http://schemas.openxmlformats.org/officeDocument/2006/relationships/image" Target="../media/image691.emf"/></Relationships>
</file>

<file path=ppt/slides/_rels/slide21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2.emf"/><Relationship Id="rId3" Type="http://schemas.openxmlformats.org/officeDocument/2006/relationships/image" Target="../media/image693.emf"/><Relationship Id="rId4" Type="http://schemas.openxmlformats.org/officeDocument/2006/relationships/image" Target="../media/image694.emf"/><Relationship Id="rId5" Type="http://schemas.openxmlformats.org/officeDocument/2006/relationships/image" Target="../media/image695.emf"/></Relationships>
</file>

<file path=ppt/slides/_rels/slide21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6.emf"/><Relationship Id="rId3" Type="http://schemas.openxmlformats.org/officeDocument/2006/relationships/image" Target="../media/image697.emf"/><Relationship Id="rId4" Type="http://schemas.openxmlformats.org/officeDocument/2006/relationships/image" Target="../media/image698.emf"/><Relationship Id="rId5" Type="http://schemas.openxmlformats.org/officeDocument/2006/relationships/image" Target="../media/image699.emf"/><Relationship Id="rId6" Type="http://schemas.openxmlformats.org/officeDocument/2006/relationships/image" Target="../media/image700.emf"/><Relationship Id="rId7" Type="http://schemas.openxmlformats.org/officeDocument/2006/relationships/image" Target="../media/image701.emf"/><Relationship Id="rId8" Type="http://schemas.openxmlformats.org/officeDocument/2006/relationships/image" Target="../media/image702.emf"/><Relationship Id="rId9" Type="http://schemas.openxmlformats.org/officeDocument/2006/relationships/image" Target="../media/image703.emf"/><Relationship Id="rId10" Type="http://schemas.openxmlformats.org/officeDocument/2006/relationships/image" Target="../media/image704.emf"/><Relationship Id="rId11" Type="http://schemas.openxmlformats.org/officeDocument/2006/relationships/image" Target="../media/image705.emf"/></Relationships>
</file>

<file path=ppt/slides/_rels/slide2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6.emf"/><Relationship Id="rId3" Type="http://schemas.openxmlformats.org/officeDocument/2006/relationships/image" Target="../media/image707.emf"/><Relationship Id="rId4" Type="http://schemas.openxmlformats.org/officeDocument/2006/relationships/image" Target="../media/image708.emf"/><Relationship Id="rId5" Type="http://schemas.openxmlformats.org/officeDocument/2006/relationships/image" Target="../media/image709.emf"/><Relationship Id="rId6" Type="http://schemas.openxmlformats.org/officeDocument/2006/relationships/image" Target="../media/image710.emf"/><Relationship Id="rId7" Type="http://schemas.openxmlformats.org/officeDocument/2006/relationships/image" Target="../media/image711.emf"/><Relationship Id="rId8" Type="http://schemas.openxmlformats.org/officeDocument/2006/relationships/image" Target="../media/image712.emf"/><Relationship Id="rId9" Type="http://schemas.openxmlformats.org/officeDocument/2006/relationships/image" Target="../media/image713.emf"/><Relationship Id="rId10" Type="http://schemas.openxmlformats.org/officeDocument/2006/relationships/image" Target="../media/image714.emf"/><Relationship Id="rId11" Type="http://schemas.openxmlformats.org/officeDocument/2006/relationships/image" Target="../media/image715.emf"/><Relationship Id="rId12" Type="http://schemas.openxmlformats.org/officeDocument/2006/relationships/image" Target="../media/image716.emf"/></Relationships>
</file>

<file path=ppt/slides/_rels/slide22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7.emf"/></Relationships>
</file>

<file path=ppt/slides/_rels/slide22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8.emf"/><Relationship Id="rId3" Type="http://schemas.openxmlformats.org/officeDocument/2006/relationships/image" Target="../media/image719.emf"/><Relationship Id="rId4" Type="http://schemas.openxmlformats.org/officeDocument/2006/relationships/image" Target="../media/image720.emf"/><Relationship Id="rId5" Type="http://schemas.openxmlformats.org/officeDocument/2006/relationships/image" Target="../media/image721.emf"/></Relationships>
</file>

<file path=ppt/slides/_rels/slide22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2.emf"/><Relationship Id="rId3" Type="http://schemas.openxmlformats.org/officeDocument/2006/relationships/image" Target="../media/image723.emf"/><Relationship Id="rId4" Type="http://schemas.openxmlformats.org/officeDocument/2006/relationships/image" Target="../media/image724.emf"/><Relationship Id="rId5" Type="http://schemas.openxmlformats.org/officeDocument/2006/relationships/image" Target="../media/image725.emf"/></Relationships>
</file>

<file path=ppt/slides/_rels/slide22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6.emf"/><Relationship Id="rId3" Type="http://schemas.openxmlformats.org/officeDocument/2006/relationships/image" Target="../media/image727.emf"/><Relationship Id="rId4" Type="http://schemas.openxmlformats.org/officeDocument/2006/relationships/image" Target="../media/image728.emf"/><Relationship Id="rId5" Type="http://schemas.openxmlformats.org/officeDocument/2006/relationships/image" Target="../media/image729.emf"/><Relationship Id="rId6" Type="http://schemas.openxmlformats.org/officeDocument/2006/relationships/image" Target="../media/image730.emf"/><Relationship Id="rId7" Type="http://schemas.openxmlformats.org/officeDocument/2006/relationships/image" Target="../media/image731.emf"/><Relationship Id="rId8" Type="http://schemas.openxmlformats.org/officeDocument/2006/relationships/image" Target="../media/image732.emf"/><Relationship Id="rId9" Type="http://schemas.openxmlformats.org/officeDocument/2006/relationships/image" Target="../media/image733.emf"/><Relationship Id="rId10" Type="http://schemas.openxmlformats.org/officeDocument/2006/relationships/image" Target="../media/image734.emf"/><Relationship Id="rId11" Type="http://schemas.openxmlformats.org/officeDocument/2006/relationships/image" Target="../media/image735.emf"/><Relationship Id="rId12" Type="http://schemas.openxmlformats.org/officeDocument/2006/relationships/image" Target="../media/image736.emf"/></Relationships>
</file>

<file path=ppt/slides/_rels/slide22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emf"/><Relationship Id="rId3" Type="http://schemas.openxmlformats.org/officeDocument/2006/relationships/image" Target="../media/image59.emf"/><Relationship Id="rId4" Type="http://schemas.openxmlformats.org/officeDocument/2006/relationships/image" Target="../media/image60.emf"/><Relationship Id="rId5" Type="http://schemas.openxmlformats.org/officeDocument/2006/relationships/image" Target="../media/image61.emf"/></Relationships>
</file>

<file path=ppt/slides/_rels/slide23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7.emf"/></Relationships>
</file>

<file path=ppt/slides/_rels/slide23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8.emf"/><Relationship Id="rId3" Type="http://schemas.openxmlformats.org/officeDocument/2006/relationships/image" Target="../media/image739.emf"/><Relationship Id="rId4" Type="http://schemas.openxmlformats.org/officeDocument/2006/relationships/image" Target="../media/image740.emf"/><Relationship Id="rId5" Type="http://schemas.openxmlformats.org/officeDocument/2006/relationships/image" Target="../media/image741.emf"/></Relationships>
</file>

<file path=ppt/slides/_rels/slide23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2.emf"/><Relationship Id="rId3" Type="http://schemas.openxmlformats.org/officeDocument/2006/relationships/image" Target="../media/image743.emf"/><Relationship Id="rId4" Type="http://schemas.openxmlformats.org/officeDocument/2006/relationships/image" Target="../media/image744.emf"/><Relationship Id="rId5" Type="http://schemas.openxmlformats.org/officeDocument/2006/relationships/image" Target="../media/image745.emf"/></Relationships>
</file>

<file path=ppt/slides/_rels/slide23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6.emf"/><Relationship Id="rId3" Type="http://schemas.openxmlformats.org/officeDocument/2006/relationships/image" Target="../media/image747.emf"/><Relationship Id="rId4" Type="http://schemas.openxmlformats.org/officeDocument/2006/relationships/image" Target="../media/image748.emf"/><Relationship Id="rId5" Type="http://schemas.openxmlformats.org/officeDocument/2006/relationships/image" Target="../media/image749.emf"/><Relationship Id="rId6" Type="http://schemas.openxmlformats.org/officeDocument/2006/relationships/image" Target="../media/image750.emf"/><Relationship Id="rId7" Type="http://schemas.openxmlformats.org/officeDocument/2006/relationships/image" Target="../media/image751.emf"/><Relationship Id="rId8" Type="http://schemas.openxmlformats.org/officeDocument/2006/relationships/image" Target="../media/image752.emf"/><Relationship Id="rId9" Type="http://schemas.openxmlformats.org/officeDocument/2006/relationships/image" Target="../media/image753.emf"/><Relationship Id="rId10" Type="http://schemas.openxmlformats.org/officeDocument/2006/relationships/image" Target="../media/image754.emf"/><Relationship Id="rId11" Type="http://schemas.openxmlformats.org/officeDocument/2006/relationships/image" Target="../media/image755.emf"/></Relationships>
</file>

<file path=ppt/slides/_rels/slide23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6.emf"/><Relationship Id="rId3" Type="http://schemas.openxmlformats.org/officeDocument/2006/relationships/image" Target="../media/image757.emf"/><Relationship Id="rId4" Type="http://schemas.openxmlformats.org/officeDocument/2006/relationships/image" Target="../media/image758.emf"/><Relationship Id="rId5" Type="http://schemas.openxmlformats.org/officeDocument/2006/relationships/image" Target="../media/image759.emf"/><Relationship Id="rId6" Type="http://schemas.openxmlformats.org/officeDocument/2006/relationships/image" Target="../media/image760.emf"/><Relationship Id="rId7" Type="http://schemas.openxmlformats.org/officeDocument/2006/relationships/image" Target="../media/image761.emf"/><Relationship Id="rId8" Type="http://schemas.openxmlformats.org/officeDocument/2006/relationships/image" Target="../media/image762.emf"/><Relationship Id="rId9" Type="http://schemas.openxmlformats.org/officeDocument/2006/relationships/image" Target="../media/image763.emf"/><Relationship Id="rId10" Type="http://schemas.openxmlformats.org/officeDocument/2006/relationships/image" Target="../media/image764.emf"/><Relationship Id="rId11" Type="http://schemas.openxmlformats.org/officeDocument/2006/relationships/image" Target="../media/image765.emf"/><Relationship Id="rId12" Type="http://schemas.openxmlformats.org/officeDocument/2006/relationships/image" Target="../media/image766.emf"/></Relationships>
</file>

<file path=ppt/slides/_rels/slide23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7.emf"/></Relationships>
</file>

<file path=ppt/slides/_rels/slide2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8.emf"/><Relationship Id="rId3" Type="http://schemas.openxmlformats.org/officeDocument/2006/relationships/image" Target="../media/image769.emf"/><Relationship Id="rId4" Type="http://schemas.openxmlformats.org/officeDocument/2006/relationships/image" Target="../media/image770.emf"/><Relationship Id="rId5" Type="http://schemas.openxmlformats.org/officeDocument/2006/relationships/image" Target="../media/image771.emf"/></Relationships>
</file>

<file path=ppt/slides/_rels/slide24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2.emf"/><Relationship Id="rId3" Type="http://schemas.openxmlformats.org/officeDocument/2006/relationships/image" Target="../media/image773.emf"/><Relationship Id="rId4" Type="http://schemas.openxmlformats.org/officeDocument/2006/relationships/image" Target="../media/image774.emf"/><Relationship Id="rId5" Type="http://schemas.openxmlformats.org/officeDocument/2006/relationships/image" Target="../media/image775.emf"/></Relationships>
</file>

<file path=ppt/slides/_rels/slide24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6.emf"/><Relationship Id="rId3" Type="http://schemas.openxmlformats.org/officeDocument/2006/relationships/image" Target="../media/image777.emf"/><Relationship Id="rId4" Type="http://schemas.openxmlformats.org/officeDocument/2006/relationships/image" Target="../media/image778.emf"/><Relationship Id="rId5" Type="http://schemas.openxmlformats.org/officeDocument/2006/relationships/image" Target="../media/image779.emf"/><Relationship Id="rId6" Type="http://schemas.openxmlformats.org/officeDocument/2006/relationships/image" Target="../media/image780.emf"/><Relationship Id="rId7" Type="http://schemas.openxmlformats.org/officeDocument/2006/relationships/image" Target="../media/image781.emf"/><Relationship Id="rId8" Type="http://schemas.openxmlformats.org/officeDocument/2006/relationships/image" Target="../media/image782.emf"/><Relationship Id="rId9" Type="http://schemas.openxmlformats.org/officeDocument/2006/relationships/image" Target="../media/image783.emf"/><Relationship Id="rId10" Type="http://schemas.openxmlformats.org/officeDocument/2006/relationships/image" Target="../media/image784.emf"/><Relationship Id="rId11" Type="http://schemas.openxmlformats.org/officeDocument/2006/relationships/image" Target="../media/image785.emf"/></Relationships>
</file>

<file path=ppt/slides/_rels/slide24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6.emf"/><Relationship Id="rId3" Type="http://schemas.openxmlformats.org/officeDocument/2006/relationships/image" Target="../media/image787.emf"/><Relationship Id="rId4" Type="http://schemas.openxmlformats.org/officeDocument/2006/relationships/image" Target="../media/image788.emf"/><Relationship Id="rId5" Type="http://schemas.openxmlformats.org/officeDocument/2006/relationships/image" Target="../media/image789.emf"/><Relationship Id="rId6" Type="http://schemas.openxmlformats.org/officeDocument/2006/relationships/image" Target="../media/image790.emf"/><Relationship Id="rId7" Type="http://schemas.openxmlformats.org/officeDocument/2006/relationships/image" Target="../media/image791.emf"/><Relationship Id="rId8" Type="http://schemas.openxmlformats.org/officeDocument/2006/relationships/image" Target="../media/image792.emf"/><Relationship Id="rId9" Type="http://schemas.openxmlformats.org/officeDocument/2006/relationships/image" Target="../media/image793.emf"/><Relationship Id="rId10" Type="http://schemas.openxmlformats.org/officeDocument/2006/relationships/image" Target="../media/image794.emf"/><Relationship Id="rId11" Type="http://schemas.openxmlformats.org/officeDocument/2006/relationships/image" Target="../media/image795.emf"/><Relationship Id="rId12" Type="http://schemas.openxmlformats.org/officeDocument/2006/relationships/image" Target="../media/image796.emf"/></Relationships>
</file>

<file path=ppt/slides/_rels/slide2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emf"/><Relationship Id="rId3" Type="http://schemas.openxmlformats.org/officeDocument/2006/relationships/image" Target="../media/image63.emf"/><Relationship Id="rId4" Type="http://schemas.openxmlformats.org/officeDocument/2006/relationships/image" Target="../media/image64.emf"/><Relationship Id="rId5" Type="http://schemas.openxmlformats.org/officeDocument/2006/relationships/image" Target="../media/image65.emf"/></Relationships>
</file>

<file path=ppt/slides/_rels/slide2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emf"/><Relationship Id="rId3" Type="http://schemas.openxmlformats.org/officeDocument/2006/relationships/image" Target="../media/image67.emf"/><Relationship Id="rId4" Type="http://schemas.openxmlformats.org/officeDocument/2006/relationships/image" Target="../media/image68.emf"/><Relationship Id="rId5" Type="http://schemas.openxmlformats.org/officeDocument/2006/relationships/image" Target="../media/image69.emf"/><Relationship Id="rId6" Type="http://schemas.openxmlformats.org/officeDocument/2006/relationships/image" Target="../media/image70.emf"/><Relationship Id="rId7" Type="http://schemas.openxmlformats.org/officeDocument/2006/relationships/image" Target="../media/image71.emf"/><Relationship Id="rId8" Type="http://schemas.openxmlformats.org/officeDocument/2006/relationships/image" Target="../media/image72.emf"/><Relationship Id="rId9" Type="http://schemas.openxmlformats.org/officeDocument/2006/relationships/image" Target="../media/image73.emf"/><Relationship Id="rId10" Type="http://schemas.openxmlformats.org/officeDocument/2006/relationships/image" Target="../media/image74.emf"/><Relationship Id="rId11" Type="http://schemas.openxmlformats.org/officeDocument/2006/relationships/image" Target="../media/image75.emf"/></Relationships>
</file>

<file path=ppt/slides/_rels/slide2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emf"/><Relationship Id="rId3" Type="http://schemas.openxmlformats.org/officeDocument/2006/relationships/image" Target="../media/image77.emf"/><Relationship Id="rId4" Type="http://schemas.openxmlformats.org/officeDocument/2006/relationships/image" Target="../media/image78.emf"/><Relationship Id="rId5" Type="http://schemas.openxmlformats.org/officeDocument/2006/relationships/image" Target="../media/image79.emf"/><Relationship Id="rId6" Type="http://schemas.openxmlformats.org/officeDocument/2006/relationships/image" Target="../media/image80.emf"/><Relationship Id="rId7" Type="http://schemas.openxmlformats.org/officeDocument/2006/relationships/image" Target="../media/image81.emf"/><Relationship Id="rId8" Type="http://schemas.openxmlformats.org/officeDocument/2006/relationships/image" Target="../media/image82.emf"/><Relationship Id="rId9" Type="http://schemas.openxmlformats.org/officeDocument/2006/relationships/image" Target="../media/image83.emf"/><Relationship Id="rId10" Type="http://schemas.openxmlformats.org/officeDocument/2006/relationships/image" Target="../media/image84.emf"/><Relationship Id="rId11" Type="http://schemas.openxmlformats.org/officeDocument/2006/relationships/image" Target="../media/image85.emf"/><Relationship Id="rId12" Type="http://schemas.openxmlformats.org/officeDocument/2006/relationships/image" Target="../media/image86.emf"/></Relationships>
</file>

<file path=ppt/slides/_rels/slide2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emf"/></Relationships>
</file>

<file path=ppt/slides/_rels/slide3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emf"/><Relationship Id="rId3" Type="http://schemas.openxmlformats.org/officeDocument/2006/relationships/image" Target="../media/image89.emf"/><Relationship Id="rId4" Type="http://schemas.openxmlformats.org/officeDocument/2006/relationships/image" Target="../media/image90.emf"/><Relationship Id="rId5" Type="http://schemas.openxmlformats.org/officeDocument/2006/relationships/image" Target="../media/image91.emf"/></Relationships>
</file>

<file path=ppt/slides/_rels/slide3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emf"/><Relationship Id="rId3" Type="http://schemas.openxmlformats.org/officeDocument/2006/relationships/image" Target="../media/image93.emf"/><Relationship Id="rId4" Type="http://schemas.openxmlformats.org/officeDocument/2006/relationships/image" Target="../media/image94.emf"/><Relationship Id="rId5" Type="http://schemas.openxmlformats.org/officeDocument/2006/relationships/image" Target="../media/image95.emf"/></Relationships>
</file>

<file path=ppt/slides/_rels/slide3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emf"/><Relationship Id="rId3" Type="http://schemas.openxmlformats.org/officeDocument/2006/relationships/image" Target="../media/image97.emf"/><Relationship Id="rId4" Type="http://schemas.openxmlformats.org/officeDocument/2006/relationships/image" Target="../media/image98.emf"/><Relationship Id="rId5" Type="http://schemas.openxmlformats.org/officeDocument/2006/relationships/image" Target="../media/image99.emf"/><Relationship Id="rId6" Type="http://schemas.openxmlformats.org/officeDocument/2006/relationships/image" Target="../media/image100.emf"/><Relationship Id="rId7" Type="http://schemas.openxmlformats.org/officeDocument/2006/relationships/image" Target="../media/image101.emf"/><Relationship Id="rId8" Type="http://schemas.openxmlformats.org/officeDocument/2006/relationships/image" Target="../media/image102.emf"/><Relationship Id="rId9" Type="http://schemas.openxmlformats.org/officeDocument/2006/relationships/image" Target="../media/image103.emf"/><Relationship Id="rId10" Type="http://schemas.openxmlformats.org/officeDocument/2006/relationships/image" Target="../media/image104.emf"/><Relationship Id="rId11" Type="http://schemas.openxmlformats.org/officeDocument/2006/relationships/image" Target="../media/image105.emf"/></Relationships>
</file>

<file path=ppt/slides/_rels/slide3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emf"/><Relationship Id="rId3" Type="http://schemas.openxmlformats.org/officeDocument/2006/relationships/image" Target="../media/image107.emf"/><Relationship Id="rId4" Type="http://schemas.openxmlformats.org/officeDocument/2006/relationships/image" Target="../media/image108.emf"/><Relationship Id="rId5" Type="http://schemas.openxmlformats.org/officeDocument/2006/relationships/image" Target="../media/image109.emf"/><Relationship Id="rId6" Type="http://schemas.openxmlformats.org/officeDocument/2006/relationships/image" Target="../media/image110.emf"/><Relationship Id="rId7" Type="http://schemas.openxmlformats.org/officeDocument/2006/relationships/image" Target="../media/image111.emf"/><Relationship Id="rId8" Type="http://schemas.openxmlformats.org/officeDocument/2006/relationships/image" Target="../media/image112.emf"/><Relationship Id="rId9" Type="http://schemas.openxmlformats.org/officeDocument/2006/relationships/image" Target="../media/image113.emf"/><Relationship Id="rId10" Type="http://schemas.openxmlformats.org/officeDocument/2006/relationships/image" Target="../media/image114.emf"/><Relationship Id="rId11" Type="http://schemas.openxmlformats.org/officeDocument/2006/relationships/image" Target="../media/image115.emf"/><Relationship Id="rId12" Type="http://schemas.openxmlformats.org/officeDocument/2006/relationships/image" Target="../media/image116.emf"/></Relationships>
</file>

<file path=ppt/slides/_rels/slide3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7.emf"/></Relationships>
</file>

<file path=ppt/slides/_rels/slide4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8.emf"/><Relationship Id="rId3" Type="http://schemas.openxmlformats.org/officeDocument/2006/relationships/image" Target="../media/image119.emf"/><Relationship Id="rId4" Type="http://schemas.openxmlformats.org/officeDocument/2006/relationships/image" Target="../media/image120.emf"/><Relationship Id="rId5" Type="http://schemas.openxmlformats.org/officeDocument/2006/relationships/image" Target="../media/image121.emf"/></Relationships>
</file>

<file path=ppt/slides/_rels/slide4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emf"/><Relationship Id="rId3" Type="http://schemas.openxmlformats.org/officeDocument/2006/relationships/image" Target="../media/image123.emf"/><Relationship Id="rId4" Type="http://schemas.openxmlformats.org/officeDocument/2006/relationships/image" Target="../media/image124.emf"/><Relationship Id="rId5" Type="http://schemas.openxmlformats.org/officeDocument/2006/relationships/image" Target="../media/image125.emf"/></Relationships>
</file>

<file path=ppt/slides/_rels/slide4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6.emf"/><Relationship Id="rId3" Type="http://schemas.openxmlformats.org/officeDocument/2006/relationships/image" Target="../media/image127.emf"/><Relationship Id="rId4" Type="http://schemas.openxmlformats.org/officeDocument/2006/relationships/image" Target="../media/image128.emf"/><Relationship Id="rId5" Type="http://schemas.openxmlformats.org/officeDocument/2006/relationships/image" Target="../media/image129.emf"/><Relationship Id="rId6" Type="http://schemas.openxmlformats.org/officeDocument/2006/relationships/image" Target="../media/image130.emf"/><Relationship Id="rId7" Type="http://schemas.openxmlformats.org/officeDocument/2006/relationships/image" Target="../media/image131.emf"/><Relationship Id="rId8" Type="http://schemas.openxmlformats.org/officeDocument/2006/relationships/image" Target="../media/image132.emf"/><Relationship Id="rId9" Type="http://schemas.openxmlformats.org/officeDocument/2006/relationships/image" Target="../media/image133.emf"/><Relationship Id="rId10" Type="http://schemas.openxmlformats.org/officeDocument/2006/relationships/image" Target="../media/image134.emf"/><Relationship Id="rId11" Type="http://schemas.openxmlformats.org/officeDocument/2006/relationships/image" Target="../media/image135.emf"/></Relationships>
</file>

<file path=ppt/slides/_rels/slide4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6.emf"/><Relationship Id="rId3" Type="http://schemas.openxmlformats.org/officeDocument/2006/relationships/image" Target="../media/image137.emf"/><Relationship Id="rId4" Type="http://schemas.openxmlformats.org/officeDocument/2006/relationships/image" Target="../media/image138.emf"/><Relationship Id="rId5" Type="http://schemas.openxmlformats.org/officeDocument/2006/relationships/image" Target="../media/image139.emf"/><Relationship Id="rId6" Type="http://schemas.openxmlformats.org/officeDocument/2006/relationships/image" Target="../media/image140.emf"/><Relationship Id="rId7" Type="http://schemas.openxmlformats.org/officeDocument/2006/relationships/image" Target="../media/image141.emf"/><Relationship Id="rId8" Type="http://schemas.openxmlformats.org/officeDocument/2006/relationships/image" Target="../media/image142.emf"/><Relationship Id="rId9" Type="http://schemas.openxmlformats.org/officeDocument/2006/relationships/image" Target="../media/image143.emf"/><Relationship Id="rId10" Type="http://schemas.openxmlformats.org/officeDocument/2006/relationships/image" Target="../media/image144.emf"/><Relationship Id="rId11" Type="http://schemas.openxmlformats.org/officeDocument/2006/relationships/image" Target="../media/image145.emf"/><Relationship Id="rId12" Type="http://schemas.openxmlformats.org/officeDocument/2006/relationships/image" Target="../media/image146.emf"/></Relationships>
</file>

<file path=ppt/slides/_rels/slide4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7.emf"/></Relationships>
</file>

<file path=ppt/slides/_rels/slide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8.emf"/><Relationship Id="rId3" Type="http://schemas.openxmlformats.org/officeDocument/2006/relationships/image" Target="../media/image149.emf"/><Relationship Id="rId4" Type="http://schemas.openxmlformats.org/officeDocument/2006/relationships/image" Target="../media/image150.emf"/><Relationship Id="rId5" Type="http://schemas.openxmlformats.org/officeDocument/2006/relationships/image" Target="../media/image151.emf"/></Relationships>
</file>

<file path=ppt/slides/_rels/slide5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2.emf"/><Relationship Id="rId3" Type="http://schemas.openxmlformats.org/officeDocument/2006/relationships/image" Target="../media/image153.emf"/><Relationship Id="rId4" Type="http://schemas.openxmlformats.org/officeDocument/2006/relationships/image" Target="../media/image154.emf"/><Relationship Id="rId5" Type="http://schemas.openxmlformats.org/officeDocument/2006/relationships/image" Target="../media/image155.emf"/></Relationships>
</file>

<file path=ppt/slides/_rels/slide5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6.emf"/><Relationship Id="rId3" Type="http://schemas.openxmlformats.org/officeDocument/2006/relationships/image" Target="../media/image157.emf"/><Relationship Id="rId4" Type="http://schemas.openxmlformats.org/officeDocument/2006/relationships/image" Target="../media/image158.emf"/><Relationship Id="rId5" Type="http://schemas.openxmlformats.org/officeDocument/2006/relationships/image" Target="../media/image159.emf"/><Relationship Id="rId6" Type="http://schemas.openxmlformats.org/officeDocument/2006/relationships/image" Target="../media/image160.emf"/><Relationship Id="rId7" Type="http://schemas.openxmlformats.org/officeDocument/2006/relationships/image" Target="../media/image161.emf"/><Relationship Id="rId8" Type="http://schemas.openxmlformats.org/officeDocument/2006/relationships/image" Target="../media/image162.emf"/><Relationship Id="rId9" Type="http://schemas.openxmlformats.org/officeDocument/2006/relationships/image" Target="../media/image163.emf"/><Relationship Id="rId10" Type="http://schemas.openxmlformats.org/officeDocument/2006/relationships/image" Target="../media/image164.emf"/><Relationship Id="rId11" Type="http://schemas.openxmlformats.org/officeDocument/2006/relationships/image" Target="../media/image165.emf"/></Relationships>
</file>

<file path=ppt/slides/_rels/slide5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6.emf"/><Relationship Id="rId3" Type="http://schemas.openxmlformats.org/officeDocument/2006/relationships/image" Target="../media/image167.emf"/><Relationship Id="rId4" Type="http://schemas.openxmlformats.org/officeDocument/2006/relationships/image" Target="../media/image168.emf"/><Relationship Id="rId5" Type="http://schemas.openxmlformats.org/officeDocument/2006/relationships/image" Target="../media/image169.emf"/><Relationship Id="rId6" Type="http://schemas.openxmlformats.org/officeDocument/2006/relationships/image" Target="../media/image170.emf"/><Relationship Id="rId7" Type="http://schemas.openxmlformats.org/officeDocument/2006/relationships/image" Target="../media/image171.emf"/><Relationship Id="rId8" Type="http://schemas.openxmlformats.org/officeDocument/2006/relationships/image" Target="../media/image172.emf"/><Relationship Id="rId9" Type="http://schemas.openxmlformats.org/officeDocument/2006/relationships/image" Target="../media/image173.emf"/><Relationship Id="rId10" Type="http://schemas.openxmlformats.org/officeDocument/2006/relationships/image" Target="../media/image174.emf"/><Relationship Id="rId11" Type="http://schemas.openxmlformats.org/officeDocument/2006/relationships/image" Target="../media/image175.emf"/><Relationship Id="rId12" Type="http://schemas.openxmlformats.org/officeDocument/2006/relationships/image" Target="../media/image176.emf"/></Relationships>
</file>

<file path=ppt/slides/_rels/slide5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7.emf"/></Relationships>
</file>

<file path=ppt/slides/_rels/slide5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8.emf"/><Relationship Id="rId3" Type="http://schemas.openxmlformats.org/officeDocument/2006/relationships/image" Target="../media/image179.emf"/><Relationship Id="rId4" Type="http://schemas.openxmlformats.org/officeDocument/2006/relationships/image" Target="../media/image180.emf"/><Relationship Id="rId5" Type="http://schemas.openxmlformats.org/officeDocument/2006/relationships/image" Target="../media/image181.emf"/></Relationships>
</file>

<file path=ppt/slides/_rels/slide6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2.emf"/><Relationship Id="rId3" Type="http://schemas.openxmlformats.org/officeDocument/2006/relationships/image" Target="../media/image183.emf"/><Relationship Id="rId4" Type="http://schemas.openxmlformats.org/officeDocument/2006/relationships/image" Target="../media/image184.emf"/><Relationship Id="rId5" Type="http://schemas.openxmlformats.org/officeDocument/2006/relationships/image" Target="../media/image185.emf"/></Relationships>
</file>

<file path=ppt/slides/_rels/slide6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6.emf"/><Relationship Id="rId3" Type="http://schemas.openxmlformats.org/officeDocument/2006/relationships/image" Target="../media/image187.emf"/><Relationship Id="rId4" Type="http://schemas.openxmlformats.org/officeDocument/2006/relationships/image" Target="../media/image188.emf"/><Relationship Id="rId5" Type="http://schemas.openxmlformats.org/officeDocument/2006/relationships/image" Target="../media/image189.emf"/><Relationship Id="rId6" Type="http://schemas.openxmlformats.org/officeDocument/2006/relationships/image" Target="../media/image190.emf"/><Relationship Id="rId7" Type="http://schemas.openxmlformats.org/officeDocument/2006/relationships/image" Target="../media/image191.emf"/><Relationship Id="rId8" Type="http://schemas.openxmlformats.org/officeDocument/2006/relationships/image" Target="../media/image192.emf"/><Relationship Id="rId9" Type="http://schemas.openxmlformats.org/officeDocument/2006/relationships/image" Target="../media/image193.emf"/><Relationship Id="rId10" Type="http://schemas.openxmlformats.org/officeDocument/2006/relationships/image" Target="../media/image194.emf"/><Relationship Id="rId11" Type="http://schemas.openxmlformats.org/officeDocument/2006/relationships/image" Target="../media/image195.emf"/></Relationships>
</file>

<file path=ppt/slides/_rels/slide6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6.emf"/><Relationship Id="rId3" Type="http://schemas.openxmlformats.org/officeDocument/2006/relationships/image" Target="../media/image197.emf"/><Relationship Id="rId4" Type="http://schemas.openxmlformats.org/officeDocument/2006/relationships/image" Target="../media/image198.emf"/><Relationship Id="rId5" Type="http://schemas.openxmlformats.org/officeDocument/2006/relationships/image" Target="../media/image199.emf"/><Relationship Id="rId6" Type="http://schemas.openxmlformats.org/officeDocument/2006/relationships/image" Target="../media/image200.emf"/><Relationship Id="rId7" Type="http://schemas.openxmlformats.org/officeDocument/2006/relationships/image" Target="../media/image201.emf"/><Relationship Id="rId8" Type="http://schemas.openxmlformats.org/officeDocument/2006/relationships/image" Target="../media/image202.emf"/><Relationship Id="rId9" Type="http://schemas.openxmlformats.org/officeDocument/2006/relationships/image" Target="../media/image203.emf"/><Relationship Id="rId10" Type="http://schemas.openxmlformats.org/officeDocument/2006/relationships/image" Target="../media/image204.emf"/><Relationship Id="rId11" Type="http://schemas.openxmlformats.org/officeDocument/2006/relationships/image" Target="../media/image205.emf"/><Relationship Id="rId12" Type="http://schemas.openxmlformats.org/officeDocument/2006/relationships/image" Target="../media/image206.emf"/></Relationships>
</file>

<file path=ppt/slides/_rels/slide6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7.emf"/></Relationships>
</file>

<file path=ppt/slides/_rels/slide6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/Relationships>
</file>

<file path=ppt/slides/_rels/slide7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8.emf"/><Relationship Id="rId3" Type="http://schemas.openxmlformats.org/officeDocument/2006/relationships/image" Target="../media/image209.emf"/><Relationship Id="rId4" Type="http://schemas.openxmlformats.org/officeDocument/2006/relationships/image" Target="../media/image210.emf"/><Relationship Id="rId5" Type="http://schemas.openxmlformats.org/officeDocument/2006/relationships/image" Target="../media/image211.emf"/></Relationships>
</file>

<file path=ppt/slides/_rels/slide7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2.emf"/><Relationship Id="rId3" Type="http://schemas.openxmlformats.org/officeDocument/2006/relationships/image" Target="../media/image213.emf"/><Relationship Id="rId4" Type="http://schemas.openxmlformats.org/officeDocument/2006/relationships/image" Target="../media/image214.emf"/><Relationship Id="rId5" Type="http://schemas.openxmlformats.org/officeDocument/2006/relationships/image" Target="../media/image215.emf"/></Relationships>
</file>

<file path=ppt/slides/_rels/slide7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6.emf"/><Relationship Id="rId3" Type="http://schemas.openxmlformats.org/officeDocument/2006/relationships/image" Target="../media/image217.emf"/><Relationship Id="rId4" Type="http://schemas.openxmlformats.org/officeDocument/2006/relationships/image" Target="../media/image218.emf"/><Relationship Id="rId5" Type="http://schemas.openxmlformats.org/officeDocument/2006/relationships/image" Target="../media/image219.emf"/><Relationship Id="rId6" Type="http://schemas.openxmlformats.org/officeDocument/2006/relationships/image" Target="../media/image220.emf"/><Relationship Id="rId7" Type="http://schemas.openxmlformats.org/officeDocument/2006/relationships/image" Target="../media/image221.emf"/><Relationship Id="rId8" Type="http://schemas.openxmlformats.org/officeDocument/2006/relationships/image" Target="../media/image222.emf"/><Relationship Id="rId9" Type="http://schemas.openxmlformats.org/officeDocument/2006/relationships/image" Target="../media/image223.emf"/><Relationship Id="rId10" Type="http://schemas.openxmlformats.org/officeDocument/2006/relationships/image" Target="../media/image224.emf"/><Relationship Id="rId11" Type="http://schemas.openxmlformats.org/officeDocument/2006/relationships/image" Target="../media/image225.emf"/></Relationships>
</file>

<file path=ppt/slides/_rels/slide7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6.emf"/><Relationship Id="rId3" Type="http://schemas.openxmlformats.org/officeDocument/2006/relationships/image" Target="../media/image227.emf"/><Relationship Id="rId4" Type="http://schemas.openxmlformats.org/officeDocument/2006/relationships/image" Target="../media/image228.emf"/><Relationship Id="rId5" Type="http://schemas.openxmlformats.org/officeDocument/2006/relationships/image" Target="../media/image229.emf"/><Relationship Id="rId6" Type="http://schemas.openxmlformats.org/officeDocument/2006/relationships/image" Target="../media/image230.emf"/><Relationship Id="rId7" Type="http://schemas.openxmlformats.org/officeDocument/2006/relationships/image" Target="../media/image231.emf"/><Relationship Id="rId8" Type="http://schemas.openxmlformats.org/officeDocument/2006/relationships/image" Target="../media/image232.emf"/><Relationship Id="rId9" Type="http://schemas.openxmlformats.org/officeDocument/2006/relationships/image" Target="../media/image233.emf"/><Relationship Id="rId10" Type="http://schemas.openxmlformats.org/officeDocument/2006/relationships/image" Target="../media/image234.emf"/><Relationship Id="rId11" Type="http://schemas.openxmlformats.org/officeDocument/2006/relationships/image" Target="../media/image235.emf"/><Relationship Id="rId12" Type="http://schemas.openxmlformats.org/officeDocument/2006/relationships/image" Target="../media/image236.emf"/></Relationships>
</file>

<file path=ppt/slides/_rels/slide7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7.emf"/></Relationships>
</file>

<file path=ppt/slides/_rels/slide7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8.emf"/><Relationship Id="rId3" Type="http://schemas.openxmlformats.org/officeDocument/2006/relationships/image" Target="../media/image239.emf"/><Relationship Id="rId4" Type="http://schemas.openxmlformats.org/officeDocument/2006/relationships/image" Target="../media/image240.emf"/><Relationship Id="rId5" Type="http://schemas.openxmlformats.org/officeDocument/2006/relationships/image" Target="../media/image241.emf"/></Relationships>
</file>

<file path=ppt/slides/_rels/slide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9" Type="http://schemas.openxmlformats.org/officeDocument/2006/relationships/image" Target="../media/image13.emf"/><Relationship Id="rId10" Type="http://schemas.openxmlformats.org/officeDocument/2006/relationships/image" Target="../media/image14.emf"/><Relationship Id="rId11" Type="http://schemas.openxmlformats.org/officeDocument/2006/relationships/image" Target="../media/image15.emf"/></Relationships>
</file>

<file path=ppt/slides/_rels/slide8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2.emf"/><Relationship Id="rId3" Type="http://schemas.openxmlformats.org/officeDocument/2006/relationships/image" Target="../media/image243.emf"/><Relationship Id="rId4" Type="http://schemas.openxmlformats.org/officeDocument/2006/relationships/image" Target="../media/image244.emf"/><Relationship Id="rId5" Type="http://schemas.openxmlformats.org/officeDocument/2006/relationships/image" Target="../media/image245.emf"/></Relationships>
</file>

<file path=ppt/slides/_rels/slide8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6.emf"/><Relationship Id="rId3" Type="http://schemas.openxmlformats.org/officeDocument/2006/relationships/image" Target="../media/image247.emf"/><Relationship Id="rId4" Type="http://schemas.openxmlformats.org/officeDocument/2006/relationships/image" Target="../media/image248.emf"/><Relationship Id="rId5" Type="http://schemas.openxmlformats.org/officeDocument/2006/relationships/image" Target="../media/image249.emf"/><Relationship Id="rId6" Type="http://schemas.openxmlformats.org/officeDocument/2006/relationships/image" Target="../media/image250.emf"/><Relationship Id="rId7" Type="http://schemas.openxmlformats.org/officeDocument/2006/relationships/image" Target="../media/image251.emf"/><Relationship Id="rId8" Type="http://schemas.openxmlformats.org/officeDocument/2006/relationships/image" Target="../media/image252.emf"/><Relationship Id="rId9" Type="http://schemas.openxmlformats.org/officeDocument/2006/relationships/image" Target="../media/image253.emf"/><Relationship Id="rId10" Type="http://schemas.openxmlformats.org/officeDocument/2006/relationships/image" Target="../media/image254.emf"/><Relationship Id="rId11" Type="http://schemas.openxmlformats.org/officeDocument/2006/relationships/image" Target="../media/image255.emf"/></Relationships>
</file>

<file path=ppt/slides/_rels/slide8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6.emf"/><Relationship Id="rId3" Type="http://schemas.openxmlformats.org/officeDocument/2006/relationships/image" Target="../media/image257.emf"/><Relationship Id="rId4" Type="http://schemas.openxmlformats.org/officeDocument/2006/relationships/image" Target="../media/image258.emf"/><Relationship Id="rId5" Type="http://schemas.openxmlformats.org/officeDocument/2006/relationships/image" Target="../media/image259.emf"/><Relationship Id="rId6" Type="http://schemas.openxmlformats.org/officeDocument/2006/relationships/image" Target="../media/image260.emf"/><Relationship Id="rId7" Type="http://schemas.openxmlformats.org/officeDocument/2006/relationships/image" Target="../media/image261.emf"/><Relationship Id="rId8" Type="http://schemas.openxmlformats.org/officeDocument/2006/relationships/image" Target="../media/image262.emf"/><Relationship Id="rId9" Type="http://schemas.openxmlformats.org/officeDocument/2006/relationships/image" Target="../media/image263.emf"/><Relationship Id="rId10" Type="http://schemas.openxmlformats.org/officeDocument/2006/relationships/image" Target="../media/image264.emf"/><Relationship Id="rId11" Type="http://schemas.openxmlformats.org/officeDocument/2006/relationships/image" Target="../media/image265.emf"/><Relationship Id="rId12" Type="http://schemas.openxmlformats.org/officeDocument/2006/relationships/image" Target="../media/image266.emf"/></Relationships>
</file>

<file path=ppt/slides/_rels/slide8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7.emf"/></Relationships>
</file>

<file path=ppt/slides/_rels/slide8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7" Type="http://schemas.openxmlformats.org/officeDocument/2006/relationships/image" Target="../media/image21.emf"/><Relationship Id="rId8" Type="http://schemas.openxmlformats.org/officeDocument/2006/relationships/image" Target="../media/image22.emf"/><Relationship Id="rId9" Type="http://schemas.openxmlformats.org/officeDocument/2006/relationships/image" Target="../media/image23.emf"/><Relationship Id="rId10" Type="http://schemas.openxmlformats.org/officeDocument/2006/relationships/image" Target="../media/image24.emf"/><Relationship Id="rId11" Type="http://schemas.openxmlformats.org/officeDocument/2006/relationships/image" Target="../media/image25.emf"/><Relationship Id="rId12" Type="http://schemas.openxmlformats.org/officeDocument/2006/relationships/image" Target="../media/image26.emf"/></Relationships>
</file>

<file path=ppt/slides/_rels/slide9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8.emf"/><Relationship Id="rId3" Type="http://schemas.openxmlformats.org/officeDocument/2006/relationships/image" Target="../media/image269.emf"/><Relationship Id="rId4" Type="http://schemas.openxmlformats.org/officeDocument/2006/relationships/image" Target="../media/image270.emf"/><Relationship Id="rId5" Type="http://schemas.openxmlformats.org/officeDocument/2006/relationships/image" Target="../media/image271.emf"/></Relationships>
</file>

<file path=ppt/slides/_rels/slide9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2.emf"/><Relationship Id="rId3" Type="http://schemas.openxmlformats.org/officeDocument/2006/relationships/image" Target="../media/image273.emf"/><Relationship Id="rId4" Type="http://schemas.openxmlformats.org/officeDocument/2006/relationships/image" Target="../media/image274.emf"/><Relationship Id="rId5" Type="http://schemas.openxmlformats.org/officeDocument/2006/relationships/image" Target="../media/image275.emf"/></Relationships>
</file>

<file path=ppt/slides/_rels/slide9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6.emf"/><Relationship Id="rId3" Type="http://schemas.openxmlformats.org/officeDocument/2006/relationships/image" Target="../media/image277.emf"/><Relationship Id="rId4" Type="http://schemas.openxmlformats.org/officeDocument/2006/relationships/image" Target="../media/image278.emf"/><Relationship Id="rId5" Type="http://schemas.openxmlformats.org/officeDocument/2006/relationships/image" Target="../media/image279.emf"/><Relationship Id="rId6" Type="http://schemas.openxmlformats.org/officeDocument/2006/relationships/image" Target="../media/image280.emf"/><Relationship Id="rId7" Type="http://schemas.openxmlformats.org/officeDocument/2006/relationships/image" Target="../media/image281.emf"/><Relationship Id="rId8" Type="http://schemas.openxmlformats.org/officeDocument/2006/relationships/image" Target="../media/image282.emf"/><Relationship Id="rId9" Type="http://schemas.openxmlformats.org/officeDocument/2006/relationships/image" Target="../media/image283.emf"/><Relationship Id="rId10" Type="http://schemas.openxmlformats.org/officeDocument/2006/relationships/image" Target="../media/image284.emf"/><Relationship Id="rId11" Type="http://schemas.openxmlformats.org/officeDocument/2006/relationships/image" Target="../media/image285.emf"/></Relationships>
</file>

<file path=ppt/slides/_rels/slide9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6.emf"/><Relationship Id="rId3" Type="http://schemas.openxmlformats.org/officeDocument/2006/relationships/image" Target="../media/image287.emf"/><Relationship Id="rId4" Type="http://schemas.openxmlformats.org/officeDocument/2006/relationships/image" Target="../media/image288.emf"/><Relationship Id="rId5" Type="http://schemas.openxmlformats.org/officeDocument/2006/relationships/image" Target="../media/image289.emf"/><Relationship Id="rId6" Type="http://schemas.openxmlformats.org/officeDocument/2006/relationships/image" Target="../media/image290.emf"/><Relationship Id="rId7" Type="http://schemas.openxmlformats.org/officeDocument/2006/relationships/image" Target="../media/image291.emf"/><Relationship Id="rId8" Type="http://schemas.openxmlformats.org/officeDocument/2006/relationships/image" Target="../media/image292.emf"/><Relationship Id="rId9" Type="http://schemas.openxmlformats.org/officeDocument/2006/relationships/image" Target="../media/image293.emf"/><Relationship Id="rId10" Type="http://schemas.openxmlformats.org/officeDocument/2006/relationships/image" Target="../media/image294.emf"/><Relationship Id="rId11" Type="http://schemas.openxmlformats.org/officeDocument/2006/relationships/image" Target="../media/image295.emf"/><Relationship Id="rId12" Type="http://schemas.openxmlformats.org/officeDocument/2006/relationships/image" Target="../media/image296.emf"/></Relationships>
</file>

<file path=ppt/slides/_rels/slide9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7.emf"/></Relationships>
</file>

<file path=ppt/slides/_rels/slide9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8.emf"/><Relationship Id="rId3" Type="http://schemas.openxmlformats.org/officeDocument/2006/relationships/image" Target="../media/image299.emf"/><Relationship Id="rId4" Type="http://schemas.openxmlformats.org/officeDocument/2006/relationships/image" Target="../media/image300.emf"/><Relationship Id="rId5" Type="http://schemas.openxmlformats.org/officeDocument/2006/relationships/image" Target="../media/image301.emf"/></Relationships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43072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2) Strain=Gre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6844,8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142,39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6605,4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142,39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5971,7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142,39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84729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2) Strain=Gre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6789,63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6195,60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6436,67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22881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2) Strain=Gre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6739,50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6247,80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6828,80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6397,60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5711,20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5806,40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7231,80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6627,80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6674,80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55708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2) Strain=Gre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6859,74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6828,32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6692,93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6376,31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6381,12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6361,43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6521,68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6439,80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6413,09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5865,25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6446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4) Strain=Gre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523"/>
                <a:gridCol w="2075047"/>
                <a:gridCol w="1558814"/>
                <a:gridCol w="3041238"/>
                <a:gridCol w="953164"/>
                <a:gridCol w="87432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10,8791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0,0008*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19,8042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0,9186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0,4637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6446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4) Strain=Gre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43072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4) Strain=Gre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7460,29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166,9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6773,27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166,9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7645,73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166,9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43072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4) Strain=Gre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7645,7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166,90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7460,3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166,90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6773,3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166,90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9214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2) Strain=Can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523"/>
                <a:gridCol w="2075047"/>
                <a:gridCol w="1558814"/>
                <a:gridCol w="3041238"/>
                <a:gridCol w="953164"/>
                <a:gridCol w="87432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7,4515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0,0044*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5,8201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0,0112*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0,6245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0,6481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84729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4) Strain=Gre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7842,67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161,0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6700,97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161,0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7335,66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161,0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22881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4) Strain=Gre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7793,80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255,6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6786,20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255,6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7800,87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255,6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7470,80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255,6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6214,60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255,6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6634,40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255,6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8263,40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255,6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7102,10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255,6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7571,70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255,6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55708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4) Strain=Gre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7649,36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190,5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7633,51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190,5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7423,02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190,5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7172,65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190,5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7120,31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190,5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7422,03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190,5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7294,74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190,5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7111,42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190,5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7251,41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190,5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6852,51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190,5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6446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7) Strain=Gre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523"/>
                <a:gridCol w="2075047"/>
                <a:gridCol w="1558814"/>
                <a:gridCol w="3041238"/>
                <a:gridCol w="953164"/>
                <a:gridCol w="87432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16,3253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33,5867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1,8462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0,1413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6446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7) Strain=Gre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43072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7) Strain=Gre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8039,52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7282,43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8478,27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43072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7) Strain=Gre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8478,3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173,24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8039,5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173,24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7282,4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173,24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84729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7) Strain=Gre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8662,63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167,9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7057,47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167,9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8080,12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167,9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9214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2) Strain=Can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84729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7) Strain=Gre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8662,6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167,86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8080,1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167,86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7057,5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167,86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22881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7) Strain=Gre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8455,00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7105,40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8558,16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8035,10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6638,00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7174,20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9497,80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7429,00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8508,00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55708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7) Strain=Gre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8387,60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8104,25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7975,24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7788,97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7772,92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8031,01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7966,10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7813,86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7889,92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7604,19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6446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9) Strain=Gre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523"/>
                <a:gridCol w="2075047"/>
                <a:gridCol w="1558814"/>
                <a:gridCol w="3041238"/>
                <a:gridCol w="953164"/>
                <a:gridCol w="87432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5,8923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0,0108*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40,7944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0,7361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0,5735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6446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9) Strain=Gre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43072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9) Strain=Gre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9117,12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8464,60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9327,43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43072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9) Strain=Gre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9327,4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172,46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9117,1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172,46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8464,6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172,46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84729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9) Strain=Gre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9972,43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153,5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7949,07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153,5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8987,65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153,5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22881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9) Strain=Gre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9789,8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8172,3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9389,3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9493,9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7496,7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8403,2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10633,6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8178,2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9170,5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55708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9) Strain=Gre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8934,31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41,19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8956,07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41,19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8968,93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41,19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8996,80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41,19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8952,90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41,19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8970,00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41,19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8971,36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41,19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8982,44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41,19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8953,95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41,19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9010,41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41,19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8032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11) Strain=Gre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523"/>
                <a:gridCol w="2075047"/>
                <a:gridCol w="1558814"/>
                <a:gridCol w="3041238"/>
                <a:gridCol w="953164"/>
                <a:gridCol w="87432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6,0858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0,0096*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50,7630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1,2392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0,3117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8032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11) Strain=Gre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5465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11) Strain=Gre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10044,1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201,8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9329,7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201,8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10316,8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201,8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5465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11) Strain=Gre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201,78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10044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201,78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201,78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96315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11) Strain=Gre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11056,6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8576,7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10057,2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34468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11) Strain=Gre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10717,3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347,9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8804,7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347,9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10610,2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347,9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10604,8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347,9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8074,9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347,9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9309,3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347,9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11847,7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347,9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8850,6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347,9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10252,0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347,9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45840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2) Strain=Can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5340,33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136,3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5085,07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136,3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5720,97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136,3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67294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11) Strain=Gre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9978,8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10038,9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9898,3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9777,9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9975,0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9849,9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9836,5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9843,4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9888,6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9881,0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8032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14) Strain=Gre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523"/>
                <a:gridCol w="2075047"/>
                <a:gridCol w="1558814"/>
                <a:gridCol w="3041238"/>
                <a:gridCol w="953164"/>
                <a:gridCol w="87432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3,0148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0,0743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65,0746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1,5058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0,2210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8032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14) Strain=Gre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5465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14) Strain=Gre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11450,1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260,1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10994,8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260,1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11813,2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260,1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96315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14) Strain=Gre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12910,7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9546,7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11800,8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96315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14) Strain=Gre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246,06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246,06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246,06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34468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14) Strain=Gre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12304,8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423,8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9816,4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423,8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12229,1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423,8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12698,2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423,8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9246,1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423,8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11040,2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423,8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13729,1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423,8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9577,5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423,8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12133,0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423,8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67294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14) Strain=Gre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11900,0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11479,5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11374,8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10946,6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11138,4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11770,8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11679,8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11220,7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11565,2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11118,1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45840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2) Strain=Can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5721,0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136,26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5340,3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136,26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5085,1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136,26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8032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16) Strain=Gre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523"/>
                <a:gridCol w="2075047"/>
                <a:gridCol w="1558814"/>
                <a:gridCol w="3041238"/>
                <a:gridCol w="953164"/>
                <a:gridCol w="87432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2,6523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0,0978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56,0838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1,2931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0,2910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8032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16) Strain=Gre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5465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16) Strain=Gre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11937,1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227,9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11326,1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227,9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11940,3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227,9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96315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16) Strain=Gre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13378,9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9756,9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12067,7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34468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16) Strain=Gre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13045,7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412,2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10375,8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412,2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12389,9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412,2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13071,5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412,2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9391,7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412,2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11515,0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412,2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14019,5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412,2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9503,3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412,2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12298,1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412,2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67294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16) Strain=Gre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11868,8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11752,9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11767,5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11590,4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11681,3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11822,4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11786,2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11642,3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11810,4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11622,9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8032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18) Strain=Gre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523"/>
                <a:gridCol w="2075047"/>
                <a:gridCol w="1558814"/>
                <a:gridCol w="3041238"/>
                <a:gridCol w="953164"/>
                <a:gridCol w="87432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1,7421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0,2034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56,1895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1,2868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0,2934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87497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2) Strain=Can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5610,53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5058,10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5477,73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8032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18) Strain=Gre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5465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18) Strain=Gre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11948,4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235,0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11335,4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235,0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11714,9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235,0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96315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18) Strain=Gre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13388,8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245,4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9671,6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245,4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11938,1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245,4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34468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18) Strain=Gre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13178,1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10377,4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12289,5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13129,1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9412,7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11464,3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13859,3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9224,7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12060,6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67294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18) Strain=Gre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11611,9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80,36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11656,4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80,36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11652,5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80,36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11720,2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80,36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11681,6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80,36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11640,3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80,36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11663,3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80,36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11698,3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80,36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11642,6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80,36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11694,8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80,36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37649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0) Strain=Ita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523"/>
                <a:gridCol w="2075047"/>
                <a:gridCol w="1558814"/>
                <a:gridCol w="3041238"/>
                <a:gridCol w="953164"/>
                <a:gridCol w="87432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28,3749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0,1425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0,8681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1,5657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0,2044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25649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2) Strain=Can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5449,20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5162,20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5409,60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5353,10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4682,60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5219,50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6029,30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5329,50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5804,10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37649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0) Strain=Ita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2427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0) Strain=Ita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5066,84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155,7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5697,39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155,7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6038,74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155,7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2427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0) Strain=Ita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6038,7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155,72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5697,4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155,72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5066,8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155,72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65932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0) Strain=Ita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5556,75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5655,20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5591,01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04084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0) Strain=Ita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5096,03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226,4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4940,30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226,4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5164,20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226,4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5704,72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226,4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5626,10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226,4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5761,34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226,4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5869,51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226,4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6399,20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226,4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5847,50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226,4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36911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0) Strain=Ita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5744,60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6023,44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5887,05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5766,31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5859,05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5451,76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5565,04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5441,67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5292,99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4977,98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37649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2) Strain=Ita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523"/>
                <a:gridCol w="2075047"/>
                <a:gridCol w="1558814"/>
                <a:gridCol w="3041238"/>
                <a:gridCol w="953164"/>
                <a:gridCol w="87432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34,4009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2,1886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0,1410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0,8919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0,4788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37649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2) Strain=Ita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58476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2) Strain=Can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5534,83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5436,88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5443,56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5381,51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5337,78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5348,17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5396,59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5415,18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5285,21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5241,51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2427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2) Strain=Ita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5589,23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159,0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6385,07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159,0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7093,33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159,0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2427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2) Strain=Ita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7093,3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158,96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6385,1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158,96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5589,2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158,96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65932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2) Strain=Ita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6575,13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175,0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6113,77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175,0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6378,73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175,0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04084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2) Strain=Ita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6061,70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252,9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5176,90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252,9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5529,10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252,9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6505,00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252,9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6132,10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252,9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6518,10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252,9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7158,70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252,9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7032,30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252,9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7089,00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252,9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36911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2) Strain=Ita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6398,82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6580,37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6455,71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6383,24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6499,47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6276,00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6438,57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6315,60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6206,58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6004,41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37649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4) Strain=Ita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523"/>
                <a:gridCol w="2075047"/>
                <a:gridCol w="1558814"/>
                <a:gridCol w="3041238"/>
                <a:gridCol w="953164"/>
                <a:gridCol w="87432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18,5608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9,4276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0,0016*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1,6167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0,1912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37649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4) Strain=Ita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2427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4) Strain=Ita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6337,69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7219,33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7882,53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2427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4) Strain=Ita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7882,5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208,04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7219,3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208,04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6337,7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208,04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65932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4) Strain=Ita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7556,27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6601,53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7281,76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04084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4) Strain=Ita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7169,30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5481,20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6362,58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7433,60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6719,30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7505,10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8065,90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7604,10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7977,60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36911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4) Strain=Ita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7173,42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7479,23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7308,20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7143,47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7370,63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7041,66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7155,86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7143,14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6988,15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6661,45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37649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7) Strain=Ita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523"/>
                <a:gridCol w="2075047"/>
                <a:gridCol w="1558814"/>
                <a:gridCol w="3041238"/>
                <a:gridCol w="953164"/>
                <a:gridCol w="87432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17,2397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27,8944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2,9384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0,0336*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37649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7) Strain=Ita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2427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7) Strain=Ita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6978,70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8028,83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8260,80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9214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4) Strain=Can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523"/>
                <a:gridCol w="2075047"/>
                <a:gridCol w="1558814"/>
                <a:gridCol w="3041238"/>
                <a:gridCol w="953164"/>
                <a:gridCol w="87432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4,0691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0,0348*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20,1445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0,9444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0,4496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65932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7) Strain=Ita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8488,30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203,3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6803,77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203,3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7976,26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203,3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04084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7) Strain=Ita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8132,40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299,0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5812,30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299,0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6991,39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299,0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8796,00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299,0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6830,30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299,0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8460,20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299,0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8536,50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299,0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7768,70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299,0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8477,20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299,0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36911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7) Strain=Ita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7647,67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8144,03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7981,09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7923,07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8073,47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7461,04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7680,97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7761,73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7556,91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7331,11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37649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9) Strain=Ita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523"/>
                <a:gridCol w="2075047"/>
                <a:gridCol w="1558814"/>
                <a:gridCol w="3041238"/>
                <a:gridCol w="953164"/>
                <a:gridCol w="87432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13,7133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0,0002*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30,7099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1,1621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0,3437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37649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9) Strain=Ita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2427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9) Strain=Ita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7847,41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243,3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9043,03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243,3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9332,32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243,3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2427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9) Strain=Ita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9332,3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243,26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9043,0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243,26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7847,4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243,26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65932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9) Strain=Ita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9729,62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7655,97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8837,17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9214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4) Strain=Can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04084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9) Strain=Ita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9074,6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6563,4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7904,2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9974,5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7793,6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9361,0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10139,8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8610,9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9246,3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36911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9) Strain=Ita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8625,17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8944,74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8925,68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8702,69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9054,81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8464,56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8712,92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8751,47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8827,48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8399,70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49235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11) Strain=Ita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523"/>
                <a:gridCol w="2075047"/>
                <a:gridCol w="1558814"/>
                <a:gridCol w="3041238"/>
                <a:gridCol w="953164"/>
                <a:gridCol w="87432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12,6285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0,0004*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41,5452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1,4720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0,2310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49235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11) Strain=Ita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35861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11) Strain=Ita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8737,1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9885,9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10363,4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35861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11) Strain=Ita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292,80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9886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292,80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292,80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7751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11) Strain=Ita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10758,4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269,4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8353,5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269,4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9874,5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269,4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15671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11) Strain=Ita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10198,2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392,9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7261,7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392,9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8751,4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392,9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10917,0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392,9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8350,2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392,9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10390,6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392,9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11159,9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392,9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9448,7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392,9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10481,6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392,9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48497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11) Strain=Ita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9360,5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10302,8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10008,2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9386,8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10371,8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9149,1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9540,8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9636,7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9585,7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9279,1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49235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14) Strain=Ita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523"/>
                <a:gridCol w="2075047"/>
                <a:gridCol w="1558814"/>
                <a:gridCol w="3041238"/>
                <a:gridCol w="953164"/>
                <a:gridCol w="87432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10,8865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0,0008*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65,9053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2,9576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0,0328*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49235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14) Strain=Ita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35861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14) Strain=Ita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10307,5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259,8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11563,1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259,8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11880,4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259,8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7751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14) Strain=Ita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12740,4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235,5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9350,6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235,5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11660,0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235,5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48497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14) Strain=Ita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11226,7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11275,8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11267,7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11249,1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11299,2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11223,1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11250,0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11255,7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11252,2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11203,7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49235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16) Strain=Ita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523"/>
                <a:gridCol w="2075047"/>
                <a:gridCol w="1558814"/>
                <a:gridCol w="3041238"/>
                <a:gridCol w="953164"/>
                <a:gridCol w="87432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6,7835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0,0064*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70,2089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2,8435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0,0380*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45840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4) Strain=Can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6105,63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5840,87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6418,73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49235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16) Strain=Ita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35861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16) Strain=Ita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10614,1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282,1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11803,7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282,1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11877,2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282,1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35861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16) Strain=Ita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282,14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282,14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10614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282,14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7751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16) Strain=Ita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12997,9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252,0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9356,5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252,0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11940,5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252,0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15671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16) Strain=Ita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12699,4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8103,5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11039,5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13442,8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9576,9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12391,5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12851,6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10389,2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12390,7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48497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16) Strain=Ita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11423,4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11438,6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11442,5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11430,6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11447,2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11419,1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11431,2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11433,4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11432,7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11418,1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49235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18) Strain=Ita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523"/>
                <a:gridCol w="2075047"/>
                <a:gridCol w="1558814"/>
                <a:gridCol w="3041238"/>
                <a:gridCol w="953164"/>
                <a:gridCol w="87432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4,6227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0,0240*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77,5348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1,9128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0,1295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49235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18) Strain=Ita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45840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4) Strain=Can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6418,7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164,81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6105,6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164,81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5840,9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164,81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35861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18) Strain=Ita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10637,3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291,3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11776,8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291,3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11643,1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291,3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35861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18) Strain=Ita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291,31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291,31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10637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291,31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7751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18) Strain=Ita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12853,3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239,3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9334,2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239,3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11869,8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239,3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15671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18) Strain=Ita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12593,1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8198,2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11120,6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13365,3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9702,4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12262,8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12601,5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10102,0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12225,8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48497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 &gt; Réponse Moyenne(Biomass, 18) Strain=Ita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11349,0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11353,6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11355,2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11352,3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11357,8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11348,4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11352,7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11353,3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11352,9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11348,9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87497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4) Strain=Can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6669,97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167,0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5388,37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167,0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6306,90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167,0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25649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4) Strain=Can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6533,20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251,8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5573,00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251,8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6210,70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251,8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6625,10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251,8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4904,80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251,8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5992,70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251,8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6851,60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251,8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5687,30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251,8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6717,30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251,8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58476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4) Strain=Can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6427,15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191,0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6151,47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191,0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6131,49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191,0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6124,39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191,0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6025,16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191,0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6074,21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191,0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6109,67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191,0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6209,30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191,0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6023,84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191,0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5940,76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191,0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9214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7) Strain=Can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523"/>
                <a:gridCol w="2075047"/>
                <a:gridCol w="1558814"/>
                <a:gridCol w="3041238"/>
                <a:gridCol w="953164"/>
                <a:gridCol w="87432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5,6232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0,0127*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72,5934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0,5045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0,7326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9214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0) Strain=Can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523"/>
                <a:gridCol w="2075047"/>
                <a:gridCol w="1558814"/>
                <a:gridCol w="3041238"/>
                <a:gridCol w="953164"/>
                <a:gridCol w="87432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10,0360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0,0012*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0,0255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0,9748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1,0877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0,3772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9214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7) Strain=Can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45840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7) Strain=Can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6591,23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6404,00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7026,37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45840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7) Strain=Can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7026,4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152,75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6591,2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152,75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6404,0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152,75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87497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7) Strain=Can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7486,13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135,1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5749,80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135,1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6785,67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135,1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87497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7) Strain=Can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7486,1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135,10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6785,7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135,10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5749,8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135,10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25649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7) Strain=Can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7358,50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232,1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5820,80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232,1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6594,40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232,1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7336,80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232,1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5280,20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232,1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6595,00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232,1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7763,10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232,1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6148,40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232,1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7167,60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232,1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58476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7) Strain=Can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7189,09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6709,75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6675,23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6811,45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6658,68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6546,13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6599,00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6704,36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6533,25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6311,74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9214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9) Strain=Can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523"/>
                <a:gridCol w="2075047"/>
                <a:gridCol w="1558814"/>
                <a:gridCol w="3041238"/>
                <a:gridCol w="953164"/>
                <a:gridCol w="87432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5,3145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0,0154*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50,6989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0,3198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0,8628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9214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0) Strain=Can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9214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9) Strain=Can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45840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9) Strain=Can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7448,73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7140,83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7921,67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45840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9) Strain=Can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7921,7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186,76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7448,7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186,76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7140,8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186,76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87497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9) Strain=Can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8319,67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166,7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6434,23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166,7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7757,33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166,7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25649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9) Strain=Can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8357,20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272,3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6411,90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272,3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7577,10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272,3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8011,10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272,3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6052,50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272,3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7358,90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272,3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8590,70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272,3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6838,30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272,3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8336,00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272,3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58476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9) Strain=Can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7799,90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206,9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7570,03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206,9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7642,13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206,9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7430,93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206,9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7536,69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206,9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7316,70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206,9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7448,46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206,9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7493,83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206,9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7567,43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206,9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7231,34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206,9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0800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11) Strain=Can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523"/>
                <a:gridCol w="2075047"/>
                <a:gridCol w="1558814"/>
                <a:gridCol w="3041238"/>
                <a:gridCol w="953164"/>
                <a:gridCol w="87432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5,6562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0,0124*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69,8612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0,1281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0,9712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0800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11) Strain=Can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57427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11) Strain=Can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8267,77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196,6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7869,23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196,6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8749,33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196,6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57427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11) Strain=Can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8749,3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196,62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8267,8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196,62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7869,2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196,62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99084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11) Strain=Can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9299,60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174,5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6908,07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174,5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8678,67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174,5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37236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11) Strain=Can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9248,90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6949,40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8605,00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8970,60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6449,30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8187,80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9679,30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7325,50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9243,20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70062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11) Strain=Can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8514,49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8530,87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8398,34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8159,00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8348,62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8107,00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8160,88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8274,49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8248,80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8211,97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0800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14) Strain=Can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523"/>
                <a:gridCol w="2075047"/>
                <a:gridCol w="1558814"/>
                <a:gridCol w="3041238"/>
                <a:gridCol w="953164"/>
                <a:gridCol w="87432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7,0491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0,0055*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109,7860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0,4672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0,7594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0800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14) Strain=Can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45840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0) Strain=Can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4898,2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114,03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4560,0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114,03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4491,4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114,03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57427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14) Strain=Can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9745,2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192,7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9522,0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192,7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10428,9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192,7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57427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14) Strain=Can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10429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192,68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192,68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192,68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99084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14) Strain=Can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11535,7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7866,1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10294,3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99084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14) Strain=Can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192,78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10294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192,78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7866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192,78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37236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14) Strain=Can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11286,7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7937,5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10011,4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11328,9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7432,3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9804,9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11991,7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8228,4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11066,5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70062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14) Strain=Can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10259,3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210,6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9914,7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210,6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10080,7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210,6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9799,8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210,6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9778,6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210,6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9960,8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210,6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9864,3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210,6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9911,0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210,6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9878,1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210,6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9539,5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210,6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0800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16) Strain=Can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523"/>
                <a:gridCol w="2075047"/>
                <a:gridCol w="1558814"/>
                <a:gridCol w="3041238"/>
                <a:gridCol w="953164"/>
                <a:gridCol w="87432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5,5103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0,0136*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104,2202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0,3583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0,8365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0800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16) Strain=Can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87497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0) Strain=Can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4646,47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4637,70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4665,40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57427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16) Strain=Can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10074,4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9792,4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10663,7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57427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16) Strain=Can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10664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201,13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201,13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201,13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99084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16) Strain=Can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11771,6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8203,6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10555,2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37236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16) Strain=Can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11656,5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8233,1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10333,6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11612,1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7693,0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10072,1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12046,3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8684,7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11260,0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70062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16) Strain=Can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10530,9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207,8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10182,5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207,8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10499,8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207,8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10084,7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207,8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10080,3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207,8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10202,6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207,8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10112,7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207,8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10109,9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207,8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10274,3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207,8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9690,7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207,8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0800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18) Strain=Can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523"/>
                <a:gridCol w="2075047"/>
                <a:gridCol w="1558814"/>
                <a:gridCol w="3041238"/>
                <a:gridCol w="953164"/>
                <a:gridCol w="87432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4,3818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0,0282*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100,7030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0,4109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0,7996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0800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18) Strain=Can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57427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18) Strain=Can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10123,0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201,9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9705,2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201,9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10509,8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201,9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25649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0) Strain=Can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4453,33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158,6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4717,40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158,6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4509,20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158,6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4529,00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158,6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4379,00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158,6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4566,20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158,6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4957,09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158,6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4816,70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158,6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4920,80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158,6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57427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18) Strain=Can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10510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201,91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10123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201,91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201,91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99084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18) Strain=Can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11736,8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8136,5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10464,8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37236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18) Strain=Can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11748,5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8100,4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10520,1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11580,5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7736,8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9798,3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11881,2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8572,1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11076,0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70062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18) Strain=Can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10496,5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205,1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10171,7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205,1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10374,7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205,1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9894,3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205,1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10067,1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205,1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10141,0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205,1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10040,4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205,1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10082,5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205,1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10201,6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205,1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9657,1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205,1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6446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0) Strain=Gre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523"/>
                <a:gridCol w="2075047"/>
                <a:gridCol w="1558814"/>
                <a:gridCol w="3041238"/>
                <a:gridCol w="953164"/>
                <a:gridCol w="87432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31,8764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1,7348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0,2047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1,1506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0,3487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6446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0) Strain=Gre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58476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Strain=Can &gt; Réponse Moyenne(Biomass, 0) Strain=Can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5040,27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4847,65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4751,06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4736,64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4692,39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4694,05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4601,54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4580,54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4299,16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4255,26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43072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0) Strain=Gre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5590,33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4942,62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6068,23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43072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0) Strain=Gre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6068,2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128,73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5590,3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128,73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4942,6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128,73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84729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0) Strain=Gre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5495,50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5676,88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5428,80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22881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0) Strain=Gre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5374,70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5699,70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5696,60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4889,46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5126,70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4811,70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6222,35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6204,23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5778,10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55708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0) Strain=Gre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5773,66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145,4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5820,68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145,4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5708,79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145,4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5465,90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145,4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5585,54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145,4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5538,82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145,4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5509,02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145,4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5483,01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145,4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5426,41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145,4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5025,44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145,4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6446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2) Strain=Gre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523"/>
                <a:gridCol w="2075047"/>
                <a:gridCol w="1558814"/>
                <a:gridCol w="3041238"/>
                <a:gridCol w="953164"/>
                <a:gridCol w="87432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15,8926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11,8043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0,0005*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0,9378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0,4532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6446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2) Strain=Gre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43072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Réponse Moyenne(Biomass, 2) Strain=Gre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6605,37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142,4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5971,73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142,4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6844,80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142,4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2014-02-05T15:05:23Z</dcterms:created>
  <dcterms:modified xsi:type="dcterms:W3CDTF">2014-02-27T19:32:26Z</dcterms:modified>
</cp:coreProperties>
</file>