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9.xml"/><Relationship Id="rId20" Type="http://schemas.openxmlformats.org/officeDocument/2006/relationships/slide" Target="slides/slide20.xml"/><Relationship Id="rId21" Type="http://schemas.openxmlformats.org/officeDocument/2006/relationships/slide" Target="slides/slide22.xml"/><Relationship Id="rId22" Type="http://schemas.openxmlformats.org/officeDocument/2006/relationships/slide" Target="slides/slide23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32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Mort_Acc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32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Time=9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Mort_Acc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32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Time=9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31005" y="1244600"/>
          <a:ext cx="119585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4"/>
                <a:gridCol w="2147947"/>
                <a:gridCol w="2940798"/>
                <a:gridCol w="3133761"/>
                <a:gridCol w="1072513"/>
                <a:gridCol w="922845"/>
              </a:tblGrid>
              <a:tr h="0">
                <a:tc>
                  <a:txBody>
                    <a:bodyPr/>
                    <a:lstStyle/>
                    <a:p>
                      <a:r>
                        <a:rPr sz="1500" dirty="0" smtClean="0" b="1"/>
                        <a:t>Source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Nombre de coefficients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numérateur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dénominateur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Rapport F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Prob. &gt; F</a:t>
                      </a:r>
                      <a:endParaRPr sz="15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0,0010299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0,9990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35,3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5,36201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e57406"/>
                          </a:solidFill>
                        </a:rPr>
                        <a:t>0,0093*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0,0040057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0,9960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0,267219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0,8989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0,0043185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1,0000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0,3284031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0,8587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0,1199828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0,9984</a:t>
                      </a:r>
                      <a:endParaRPr sz="15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484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Time=11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Mort_Acc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484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Time=11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31005" y="1244600"/>
          <a:ext cx="119585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4"/>
                <a:gridCol w="2147947"/>
                <a:gridCol w="2940798"/>
                <a:gridCol w="3133761"/>
                <a:gridCol w="1072513"/>
                <a:gridCol w="922845"/>
              </a:tblGrid>
              <a:tr h="0">
                <a:tc>
                  <a:txBody>
                    <a:bodyPr/>
                    <a:lstStyle/>
                    <a:p>
                      <a:r>
                        <a:rPr sz="1500" dirty="0" smtClean="0" b="1"/>
                        <a:t>Source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Nombre de coefficients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numérateur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dénominateur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Rapport F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Prob. &gt; F</a:t>
                      </a:r>
                      <a:endParaRPr sz="15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0,0010912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0,9989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35,2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7,7803527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e57406"/>
                          </a:solidFill>
                        </a:rPr>
                        <a:t>0,0016*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0,0042252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0,9958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0,1276444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0,9723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0,0043569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1,0000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0,1680435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0,9545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0,2206649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0,9870</a:t>
                      </a:r>
                      <a:endParaRPr sz="15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484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Time=14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Mort_Acc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484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Time=14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31005" y="1244600"/>
          <a:ext cx="119585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4"/>
                <a:gridCol w="2147947"/>
                <a:gridCol w="2940798"/>
                <a:gridCol w="3133761"/>
                <a:gridCol w="1072513"/>
                <a:gridCol w="922845"/>
              </a:tblGrid>
              <a:tr h="0">
                <a:tc>
                  <a:txBody>
                    <a:bodyPr/>
                    <a:lstStyle/>
                    <a:p>
                      <a:r>
                        <a:rPr sz="1500" dirty="0" smtClean="0" b="1"/>
                        <a:t>Source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Nombre de coefficients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numérateur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dénominateur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Rapport F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Prob. &gt; F</a:t>
                      </a:r>
                      <a:endParaRPr sz="15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0,0296039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0,9708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34,9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9,3623333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e57406"/>
                          </a:solidFill>
                        </a:rPr>
                        <a:t>0,0006*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0,0034497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0,9966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0,046641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0,9959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0,0155327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0,9995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0,363678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0,8343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0,0870193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0,9995</a:t>
                      </a:r>
                      <a:endParaRPr sz="15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484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Time=16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Mort_Acc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32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31005" y="1244600"/>
          <a:ext cx="119585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4"/>
                <a:gridCol w="2147947"/>
                <a:gridCol w="2940798"/>
                <a:gridCol w="3133761"/>
                <a:gridCol w="1072513"/>
                <a:gridCol w="922845"/>
              </a:tblGrid>
              <a:tr h="0">
                <a:tc>
                  <a:txBody>
                    <a:bodyPr/>
                    <a:lstStyle/>
                    <a:p>
                      <a:r>
                        <a:rPr sz="1500" dirty="0" smtClean="0" b="1"/>
                        <a:t>Source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Nombre de coefficients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numérateur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dénominateur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Rapport F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Prob. &gt; F</a:t>
                      </a:r>
                      <a:endParaRPr sz="15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0,0057129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0,9943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0,0705289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0,9319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0,0056684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0,9943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0,0219627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0,9991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0,0104267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0,9998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0,0079518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0,9999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0,0696129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0,9998</a:t>
                      </a:r>
                      <a:endParaRPr sz="15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484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Time=16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31005" y="1244600"/>
          <a:ext cx="119585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4"/>
                <a:gridCol w="2147947"/>
                <a:gridCol w="2940798"/>
                <a:gridCol w="3133761"/>
                <a:gridCol w="1072513"/>
                <a:gridCol w="922845"/>
              </a:tblGrid>
              <a:tr h="0">
                <a:tc>
                  <a:txBody>
                    <a:bodyPr/>
                    <a:lstStyle/>
                    <a:p>
                      <a:r>
                        <a:rPr sz="1500" dirty="0" smtClean="0" b="1"/>
                        <a:t>Source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Nombre de coefficients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numérateur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dénominateur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Rapport F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Prob. &gt; F</a:t>
                      </a:r>
                      <a:endParaRPr sz="15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0,0271181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0,9732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35,1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13,089217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0,0038564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0,9962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0,087659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0,9862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0,0162462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0,9995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0,7242136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0,5761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0,0414097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1,0000</a:t>
                      </a:r>
                      <a:endParaRPr sz="15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484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Time=18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Mort_Acc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4484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Time=18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31005" y="1244600"/>
          <a:ext cx="119585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4"/>
                <a:gridCol w="2147947"/>
                <a:gridCol w="2940798"/>
                <a:gridCol w="3133761"/>
                <a:gridCol w="1072513"/>
                <a:gridCol w="922845"/>
              </a:tblGrid>
              <a:tr h="0">
                <a:tc>
                  <a:txBody>
                    <a:bodyPr/>
                    <a:lstStyle/>
                    <a:p>
                      <a:r>
                        <a:rPr sz="1500" dirty="0" smtClean="0" b="1"/>
                        <a:t>Source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Nombre de coefficients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numérateur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dénominateur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Rapport F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Prob. &gt; F</a:t>
                      </a:r>
                      <a:endParaRPr sz="15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0,001437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0,9986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29,7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9,4755667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>
                          <a:solidFill>
                            <a:srgbClr val="e57406"/>
                          </a:solidFill>
                        </a:rPr>
                        <a:t>0,0007*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0,0048296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0,9952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0,0524114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0,9948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0,0049674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1,0000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0,8151938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0,5165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0,1292558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0,9980</a:t>
                      </a:r>
                      <a:endParaRPr sz="15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32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Time=4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Mort_Acc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32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Time=4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31005" y="1244600"/>
          <a:ext cx="119585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4"/>
                <a:gridCol w="2147947"/>
                <a:gridCol w="2940798"/>
                <a:gridCol w="3133761"/>
                <a:gridCol w="1072513"/>
                <a:gridCol w="922845"/>
              </a:tblGrid>
              <a:tr h="0">
                <a:tc>
                  <a:txBody>
                    <a:bodyPr/>
                    <a:lstStyle/>
                    <a:p>
                      <a:r>
                        <a:rPr sz="1500" dirty="0" smtClean="0" b="1"/>
                        <a:t>Source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Nombre de coefficients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numérateur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dénominateur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Rapport F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Prob. &gt; F</a:t>
                      </a:r>
                      <a:endParaRPr sz="15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0,012618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0,9875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0,4705901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0,6252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0,0041626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0,9958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0,0021954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1,0000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0,0087941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0,9998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0,07055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0,9909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0,1408444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0,9972</a:t>
                      </a:r>
                      <a:endParaRPr sz="15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32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Time=7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6467018"/>
                <a:gridCol w="31290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Mort_Acc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32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Modèle mixte linéaire généralisé pour Mort_Acc &gt; Time=7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31005" y="1244600"/>
          <a:ext cx="1195859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24"/>
                <a:gridCol w="2147947"/>
                <a:gridCol w="2940798"/>
                <a:gridCol w="3133761"/>
                <a:gridCol w="1072513"/>
                <a:gridCol w="922845"/>
              </a:tblGrid>
              <a:tr h="0">
                <a:tc>
                  <a:txBody>
                    <a:bodyPr/>
                    <a:lstStyle/>
                    <a:p>
                      <a:r>
                        <a:rPr sz="1500" dirty="0" smtClean="0" b="1"/>
                        <a:t>Source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Nombre de coefficients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numérateur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Degrés de liberté du dénominateur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Rapport F</a:t>
                      </a:r>
                      <a:endParaRPr sz="15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 b="1"/>
                        <a:t>Prob. &gt; F</a:t>
                      </a:r>
                      <a:endParaRPr sz="15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0,0144765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0,9856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0,8521474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0,4278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0,0020543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0,9979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0,0118182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0,9997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0,0030801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1,0000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4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0,049933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0,9953</a:t>
                      </a:r>
                      <a:endParaRPr sz="15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500" dirty="0" smtClean="0"/>
                        <a:t>Trt*Wound*Strain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8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243,0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0,13271</a:t>
                      </a:r>
                      <a:endParaRPr sz="15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500" dirty="0" smtClean="0"/>
                        <a:t>0,9977</a:t>
                      </a:r>
                      <a:endParaRPr sz="15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