
<file path=[Content_Types].xml><?xml version="1.0" encoding="utf-8"?>
<Types xmlns="http://schemas.openxmlformats.org/package/2006/content-types">
  <Default Extension="emf" ContentType="image/emf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media/image1.emf" ContentType="image/emf"/>
  <Override PartName="/ppt/media/image10.emf" ContentType="image/emf"/>
  <Override PartName="/ppt/media/image100.emf" ContentType="image/emf"/>
  <Override PartName="/ppt/media/image101.emf" ContentType="image/emf"/>
  <Override PartName="/ppt/media/image102.emf" ContentType="image/emf"/>
  <Override PartName="/ppt/media/image103.emf" ContentType="image/emf"/>
  <Override PartName="/ppt/media/image104.emf" ContentType="image/emf"/>
  <Override PartName="/ppt/media/image105.emf" ContentType="image/emf"/>
  <Override PartName="/ppt/media/image106.emf" ContentType="image/emf"/>
  <Override PartName="/ppt/media/image107.emf" ContentType="image/emf"/>
  <Override PartName="/ppt/media/image108.emf" ContentType="image/emf"/>
  <Override PartName="/ppt/media/image109.emf" ContentType="image/emf"/>
  <Override PartName="/ppt/media/image11.emf" ContentType="image/emf"/>
  <Override PartName="/ppt/media/image110.emf" ContentType="image/emf"/>
  <Override PartName="/ppt/media/image111.emf" ContentType="image/emf"/>
  <Override PartName="/ppt/media/image112.emf" ContentType="image/emf"/>
  <Override PartName="/ppt/media/image113.emf" ContentType="image/emf"/>
  <Override PartName="/ppt/media/image114.emf" ContentType="image/emf"/>
  <Override PartName="/ppt/media/image115.emf" ContentType="image/emf"/>
  <Override PartName="/ppt/media/image116.emf" ContentType="image/emf"/>
  <Override PartName="/ppt/media/image117.emf" ContentType="image/emf"/>
  <Override PartName="/ppt/media/image118.emf" ContentType="image/emf"/>
  <Override PartName="/ppt/media/image119.emf" ContentType="image/emf"/>
  <Override PartName="/ppt/media/image12.emf" ContentType="image/emf"/>
  <Override PartName="/ppt/media/image120.emf" ContentType="image/emf"/>
  <Override PartName="/ppt/media/image121.emf" ContentType="image/emf"/>
  <Override PartName="/ppt/media/image122.emf" ContentType="image/emf"/>
  <Override PartName="/ppt/media/image123.emf" ContentType="image/emf"/>
  <Override PartName="/ppt/media/image124.emf" ContentType="image/emf"/>
  <Override PartName="/ppt/media/image125.emf" ContentType="image/emf"/>
  <Override PartName="/ppt/media/image126.emf" ContentType="image/emf"/>
  <Override PartName="/ppt/media/image127.emf" ContentType="image/emf"/>
  <Override PartName="/ppt/media/image128.emf" ContentType="image/emf"/>
  <Override PartName="/ppt/media/image129.emf" ContentType="image/emf"/>
  <Override PartName="/ppt/media/image13.emf" ContentType="image/emf"/>
  <Override PartName="/ppt/media/image130.emf" ContentType="image/emf"/>
  <Override PartName="/ppt/media/image131.emf" ContentType="image/emf"/>
  <Override PartName="/ppt/media/image132.emf" ContentType="image/emf"/>
  <Override PartName="/ppt/media/image133.emf" ContentType="image/emf"/>
  <Override PartName="/ppt/media/image134.emf" ContentType="image/emf"/>
  <Override PartName="/ppt/media/image135.emf" ContentType="image/emf"/>
  <Override PartName="/ppt/media/image136.emf" ContentType="image/emf"/>
  <Override PartName="/ppt/media/image137.emf" ContentType="image/emf"/>
  <Override PartName="/ppt/media/image138.emf" ContentType="image/emf"/>
  <Override PartName="/ppt/media/image139.emf" ContentType="image/emf"/>
  <Override PartName="/ppt/media/image14.emf" ContentType="image/emf"/>
  <Override PartName="/ppt/media/image140.emf" ContentType="image/emf"/>
  <Override PartName="/ppt/media/image141.emf" ContentType="image/emf"/>
  <Override PartName="/ppt/media/image142.emf" ContentType="image/emf"/>
  <Override PartName="/ppt/media/image143.emf" ContentType="image/emf"/>
  <Override PartName="/ppt/media/image144.emf" ContentType="image/emf"/>
  <Override PartName="/ppt/media/image145.emf" ContentType="image/emf"/>
  <Override PartName="/ppt/media/image146.emf" ContentType="image/emf"/>
  <Override PartName="/ppt/media/image147.emf" ContentType="image/emf"/>
  <Override PartName="/ppt/media/image148.emf" ContentType="image/emf"/>
  <Override PartName="/ppt/media/image149.emf" ContentType="image/emf"/>
  <Override PartName="/ppt/media/image15.emf" ContentType="image/emf"/>
  <Override PartName="/ppt/media/image150.emf" ContentType="image/emf"/>
  <Override PartName="/ppt/media/image151.emf" ContentType="image/emf"/>
  <Override PartName="/ppt/media/image152.emf" ContentType="image/emf"/>
  <Override PartName="/ppt/media/image153.emf" ContentType="image/emf"/>
  <Override PartName="/ppt/media/image154.emf" ContentType="image/emf"/>
  <Override PartName="/ppt/media/image155.emf" ContentType="image/emf"/>
  <Override PartName="/ppt/media/image156.emf" ContentType="image/emf"/>
  <Override PartName="/ppt/media/image157.emf" ContentType="image/emf"/>
  <Override PartName="/ppt/media/image158.emf" ContentType="image/emf"/>
  <Override PartName="/ppt/media/image159.emf" ContentType="image/emf"/>
  <Override PartName="/ppt/media/image16.emf" ContentType="image/emf"/>
  <Override PartName="/ppt/media/image160.emf" ContentType="image/emf"/>
  <Override PartName="/ppt/media/image161.emf" ContentType="image/emf"/>
  <Override PartName="/ppt/media/image162.emf" ContentType="image/emf"/>
  <Override PartName="/ppt/media/image163.emf" ContentType="image/emf"/>
  <Override PartName="/ppt/media/image164.emf" ContentType="image/emf"/>
  <Override PartName="/ppt/media/image165.emf" ContentType="image/emf"/>
  <Override PartName="/ppt/media/image166.emf" ContentType="image/emf"/>
  <Override PartName="/ppt/media/image167.emf" ContentType="image/emf"/>
  <Override PartName="/ppt/media/image168.emf" ContentType="image/emf"/>
  <Override PartName="/ppt/media/image169.emf" ContentType="image/emf"/>
  <Override PartName="/ppt/media/image17.emf" ContentType="image/emf"/>
  <Override PartName="/ppt/media/image170.emf" ContentType="image/emf"/>
  <Override PartName="/ppt/media/image171.emf" ContentType="image/emf"/>
  <Override PartName="/ppt/media/image172.emf" ContentType="image/emf"/>
  <Override PartName="/ppt/media/image173.emf" ContentType="image/emf"/>
  <Override PartName="/ppt/media/image174.emf" ContentType="image/emf"/>
  <Override PartName="/ppt/media/image175.emf" ContentType="image/emf"/>
  <Override PartName="/ppt/media/image176.emf" ContentType="image/emf"/>
  <Override PartName="/ppt/media/image177.emf" ContentType="image/emf"/>
  <Override PartName="/ppt/media/image178.emf" ContentType="image/emf"/>
  <Override PartName="/ppt/media/image179.emf" ContentType="image/emf"/>
  <Override PartName="/ppt/media/image18.emf" ContentType="image/emf"/>
  <Override PartName="/ppt/media/image180.emf" ContentType="image/emf"/>
  <Override PartName="/ppt/media/image181.emf" ContentType="image/emf"/>
  <Override PartName="/ppt/media/image182.emf" ContentType="image/emf"/>
  <Override PartName="/ppt/media/image183.emf" ContentType="image/emf"/>
  <Override PartName="/ppt/media/image184.emf" ContentType="image/emf"/>
  <Override PartName="/ppt/media/image185.emf" ContentType="image/emf"/>
  <Override PartName="/ppt/media/image186.emf" ContentType="image/emf"/>
  <Override PartName="/ppt/media/image187.emf" ContentType="image/emf"/>
  <Override PartName="/ppt/media/image188.emf" ContentType="image/emf"/>
  <Override PartName="/ppt/media/image189.emf" ContentType="image/emf"/>
  <Override PartName="/ppt/media/image19.emf" ContentType="image/emf"/>
  <Override PartName="/ppt/media/image190.emf" ContentType="image/emf"/>
  <Override PartName="/ppt/media/image191.emf" ContentType="image/emf"/>
  <Override PartName="/ppt/media/image192.emf" ContentType="image/emf"/>
  <Override PartName="/ppt/media/image193.emf" ContentType="image/emf"/>
  <Override PartName="/ppt/media/image194.emf" ContentType="image/emf"/>
  <Override PartName="/ppt/media/image195.emf" ContentType="image/emf"/>
  <Override PartName="/ppt/media/image196.emf" ContentType="image/emf"/>
  <Override PartName="/ppt/media/image197.emf" ContentType="image/emf"/>
  <Override PartName="/ppt/media/image198.emf" ContentType="image/emf"/>
  <Override PartName="/ppt/media/image199.emf" ContentType="image/emf"/>
  <Override PartName="/ppt/media/image2.emf" ContentType="image/emf"/>
  <Override PartName="/ppt/media/image20.emf" ContentType="image/emf"/>
  <Override PartName="/ppt/media/image200.emf" ContentType="image/emf"/>
  <Override PartName="/ppt/media/image201.emf" ContentType="image/emf"/>
  <Override PartName="/ppt/media/image202.emf" ContentType="image/emf"/>
  <Override PartName="/ppt/media/image203.emf" ContentType="image/emf"/>
  <Override PartName="/ppt/media/image204.emf" ContentType="image/emf"/>
  <Override PartName="/ppt/media/image205.emf" ContentType="image/emf"/>
  <Override PartName="/ppt/media/image206.emf" ContentType="image/emf"/>
  <Override PartName="/ppt/media/image207.emf" ContentType="image/emf"/>
  <Override PartName="/ppt/media/image208.emf" ContentType="image/emf"/>
  <Override PartName="/ppt/media/image209.emf" ContentType="image/emf"/>
  <Override PartName="/ppt/media/image21.emf" ContentType="image/emf"/>
  <Override PartName="/ppt/media/image210.emf" ContentType="image/emf"/>
  <Override PartName="/ppt/media/image211.emf" ContentType="image/emf"/>
  <Override PartName="/ppt/media/image212.emf" ContentType="image/emf"/>
  <Override PartName="/ppt/media/image213.emf" ContentType="image/emf"/>
  <Override PartName="/ppt/media/image214.emf" ContentType="image/emf"/>
  <Override PartName="/ppt/media/image215.emf" ContentType="image/emf"/>
  <Override PartName="/ppt/media/image216.emf" ContentType="image/emf"/>
  <Override PartName="/ppt/media/image217.emf" ContentType="image/emf"/>
  <Override PartName="/ppt/media/image218.emf" ContentType="image/emf"/>
  <Override PartName="/ppt/media/image219.emf" ContentType="image/emf"/>
  <Override PartName="/ppt/media/image22.emf" ContentType="image/emf"/>
  <Override PartName="/ppt/media/image220.emf" ContentType="image/emf"/>
  <Override PartName="/ppt/media/image221.emf" ContentType="image/emf"/>
  <Override PartName="/ppt/media/image222.emf" ContentType="image/emf"/>
  <Override PartName="/ppt/media/image223.emf" ContentType="image/emf"/>
  <Override PartName="/ppt/media/image224.emf" ContentType="image/emf"/>
  <Override PartName="/ppt/media/image225.emf" ContentType="image/emf"/>
  <Override PartName="/ppt/media/image226.emf" ContentType="image/emf"/>
  <Override PartName="/ppt/media/image227.emf" ContentType="image/emf"/>
  <Override PartName="/ppt/media/image228.emf" ContentType="image/emf"/>
  <Override PartName="/ppt/media/image229.emf" ContentType="image/emf"/>
  <Override PartName="/ppt/media/image23.emf" ContentType="image/emf"/>
  <Override PartName="/ppt/media/image230.emf" ContentType="image/emf"/>
  <Override PartName="/ppt/media/image231.emf" ContentType="image/emf"/>
  <Override PartName="/ppt/media/image232.emf" ContentType="image/emf"/>
  <Override PartName="/ppt/media/image233.emf" ContentType="image/emf"/>
  <Override PartName="/ppt/media/image234.emf" ContentType="image/emf"/>
  <Override PartName="/ppt/media/image235.emf" ContentType="image/emf"/>
  <Override PartName="/ppt/media/image236.emf" ContentType="image/emf"/>
  <Override PartName="/ppt/media/image237.emf" ContentType="image/emf"/>
  <Override PartName="/ppt/media/image238.emf" ContentType="image/emf"/>
  <Override PartName="/ppt/media/image239.emf" ContentType="image/emf"/>
  <Override PartName="/ppt/media/image24.emf" ContentType="image/emf"/>
  <Override PartName="/ppt/media/image240.emf" ContentType="image/emf"/>
  <Override PartName="/ppt/media/image241.emf" ContentType="image/emf"/>
  <Override PartName="/ppt/media/image242.emf" ContentType="image/emf"/>
  <Override PartName="/ppt/media/image243.emf" ContentType="image/emf"/>
  <Override PartName="/ppt/media/image244.emf" ContentType="image/emf"/>
  <Override PartName="/ppt/media/image245.emf" ContentType="image/emf"/>
  <Override PartName="/ppt/media/image246.emf" ContentType="image/emf"/>
  <Override PartName="/ppt/media/image247.emf" ContentType="image/emf"/>
  <Override PartName="/ppt/media/image248.emf" ContentType="image/emf"/>
  <Override PartName="/ppt/media/image249.emf" ContentType="image/emf"/>
  <Override PartName="/ppt/media/image25.emf" ContentType="image/emf"/>
  <Override PartName="/ppt/media/image250.emf" ContentType="image/emf"/>
  <Override PartName="/ppt/media/image251.emf" ContentType="image/emf"/>
  <Override PartName="/ppt/media/image252.emf" ContentType="image/emf"/>
  <Override PartName="/ppt/media/image253.emf" ContentType="image/emf"/>
  <Override PartName="/ppt/media/image254.emf" ContentType="image/emf"/>
  <Override PartName="/ppt/media/image255.emf" ContentType="image/emf"/>
  <Override PartName="/ppt/media/image256.emf" ContentType="image/emf"/>
  <Override PartName="/ppt/media/image257.emf" ContentType="image/emf"/>
  <Override PartName="/ppt/media/image258.emf" ContentType="image/emf"/>
  <Override PartName="/ppt/media/image259.emf" ContentType="image/emf"/>
  <Override PartName="/ppt/media/image26.emf" ContentType="image/emf"/>
  <Override PartName="/ppt/media/image260.emf" ContentType="image/emf"/>
  <Override PartName="/ppt/media/image261.emf" ContentType="image/emf"/>
  <Override PartName="/ppt/media/image262.emf" ContentType="image/emf"/>
  <Override PartName="/ppt/media/image263.emf" ContentType="image/emf"/>
  <Override PartName="/ppt/media/image264.emf" ContentType="image/emf"/>
  <Override PartName="/ppt/media/image265.emf" ContentType="image/emf"/>
  <Override PartName="/ppt/media/image266.emf" ContentType="image/emf"/>
  <Override PartName="/ppt/media/image267.emf" ContentType="image/emf"/>
  <Override PartName="/ppt/media/image268.emf" ContentType="image/emf"/>
  <Override PartName="/ppt/media/image269.emf" ContentType="image/emf"/>
  <Override PartName="/ppt/media/image27.emf" ContentType="image/emf"/>
  <Override PartName="/ppt/media/image270.emf" ContentType="image/emf"/>
  <Override PartName="/ppt/media/image271.emf" ContentType="image/emf"/>
  <Override PartName="/ppt/media/image272.emf" ContentType="image/emf"/>
  <Override PartName="/ppt/media/image273.emf" ContentType="image/emf"/>
  <Override PartName="/ppt/media/image274.emf" ContentType="image/emf"/>
  <Override PartName="/ppt/media/image275.emf" ContentType="image/emf"/>
  <Override PartName="/ppt/media/image276.emf" ContentType="image/emf"/>
  <Override PartName="/ppt/media/image277.emf" ContentType="image/emf"/>
  <Override PartName="/ppt/media/image278.emf" ContentType="image/emf"/>
  <Override PartName="/ppt/media/image279.emf" ContentType="image/emf"/>
  <Override PartName="/ppt/media/image28.emf" ContentType="image/emf"/>
  <Override PartName="/ppt/media/image280.emf" ContentType="image/emf"/>
  <Override PartName="/ppt/media/image281.emf" ContentType="image/emf"/>
  <Override PartName="/ppt/media/image282.emf" ContentType="image/emf"/>
  <Override PartName="/ppt/media/image283.emf" ContentType="image/emf"/>
  <Override PartName="/ppt/media/image284.emf" ContentType="image/emf"/>
  <Override PartName="/ppt/media/image285.emf" ContentType="image/emf"/>
  <Override PartName="/ppt/media/image286.emf" ContentType="image/emf"/>
  <Override PartName="/ppt/media/image287.emf" ContentType="image/emf"/>
  <Override PartName="/ppt/media/image288.emf" ContentType="image/emf"/>
  <Override PartName="/ppt/media/image289.emf" ContentType="image/emf"/>
  <Override PartName="/ppt/media/image29.emf" ContentType="image/emf"/>
  <Override PartName="/ppt/media/image290.emf" ContentType="image/emf"/>
  <Override PartName="/ppt/media/image291.emf" ContentType="image/emf"/>
  <Override PartName="/ppt/media/image292.emf" ContentType="image/emf"/>
  <Override PartName="/ppt/media/image293.emf" ContentType="image/emf"/>
  <Override PartName="/ppt/media/image294.emf" ContentType="image/emf"/>
  <Override PartName="/ppt/media/image295.emf" ContentType="image/emf"/>
  <Override PartName="/ppt/media/image296.emf" ContentType="image/emf"/>
  <Override PartName="/ppt/media/image297.emf" ContentType="image/emf"/>
  <Override PartName="/ppt/media/image298.emf" ContentType="image/emf"/>
  <Override PartName="/ppt/media/image299.emf" ContentType="image/emf"/>
  <Override PartName="/ppt/media/image3.emf" ContentType="image/emf"/>
  <Override PartName="/ppt/media/image30.emf" ContentType="image/emf"/>
  <Override PartName="/ppt/media/image300.emf" ContentType="image/emf"/>
  <Override PartName="/ppt/media/image301.emf" ContentType="image/emf"/>
  <Override PartName="/ppt/media/image302.emf" ContentType="image/emf"/>
  <Override PartName="/ppt/media/image303.emf" ContentType="image/emf"/>
  <Override PartName="/ppt/media/image304.emf" ContentType="image/emf"/>
  <Override PartName="/ppt/media/image305.emf" ContentType="image/emf"/>
  <Override PartName="/ppt/media/image306.emf" ContentType="image/emf"/>
  <Override PartName="/ppt/media/image307.emf" ContentType="image/emf"/>
  <Override PartName="/ppt/media/image308.emf" ContentType="image/emf"/>
  <Override PartName="/ppt/media/image309.emf" ContentType="image/emf"/>
  <Override PartName="/ppt/media/image31.emf" ContentType="image/emf"/>
  <Override PartName="/ppt/media/image310.emf" ContentType="image/emf"/>
  <Override PartName="/ppt/media/image311.emf" ContentType="image/emf"/>
  <Override PartName="/ppt/media/image312.emf" ContentType="image/emf"/>
  <Override PartName="/ppt/media/image313.emf" ContentType="image/emf"/>
  <Override PartName="/ppt/media/image314.emf" ContentType="image/emf"/>
  <Override PartName="/ppt/media/image315.emf" ContentType="image/emf"/>
  <Override PartName="/ppt/media/image316.emf" ContentType="image/emf"/>
  <Override PartName="/ppt/media/image317.emf" ContentType="image/emf"/>
  <Override PartName="/ppt/media/image318.emf" ContentType="image/emf"/>
  <Override PartName="/ppt/media/image319.emf" ContentType="image/emf"/>
  <Override PartName="/ppt/media/image32.emf" ContentType="image/emf"/>
  <Override PartName="/ppt/media/image320.emf" ContentType="image/emf"/>
  <Override PartName="/ppt/media/image321.emf" ContentType="image/emf"/>
  <Override PartName="/ppt/media/image322.emf" ContentType="image/emf"/>
  <Override PartName="/ppt/media/image323.emf" ContentType="image/emf"/>
  <Override PartName="/ppt/media/image324.emf" ContentType="image/emf"/>
  <Override PartName="/ppt/media/image325.emf" ContentType="image/emf"/>
  <Override PartName="/ppt/media/image326.emf" ContentType="image/emf"/>
  <Override PartName="/ppt/media/image327.emf" ContentType="image/emf"/>
  <Override PartName="/ppt/media/image328.emf" ContentType="image/emf"/>
  <Override PartName="/ppt/media/image329.emf" ContentType="image/emf"/>
  <Override PartName="/ppt/media/image33.emf" ContentType="image/emf"/>
  <Override PartName="/ppt/media/image330.emf" ContentType="image/emf"/>
  <Override PartName="/ppt/media/image331.emf" ContentType="image/emf"/>
  <Override PartName="/ppt/media/image332.emf" ContentType="image/emf"/>
  <Override PartName="/ppt/media/image333.emf" ContentType="image/emf"/>
  <Override PartName="/ppt/media/image334.emf" ContentType="image/emf"/>
  <Override PartName="/ppt/media/image335.emf" ContentType="image/emf"/>
  <Override PartName="/ppt/media/image336.emf" ContentType="image/emf"/>
  <Override PartName="/ppt/media/image337.emf" ContentType="image/emf"/>
  <Override PartName="/ppt/media/image338.emf" ContentType="image/emf"/>
  <Override PartName="/ppt/media/image339.emf" ContentType="image/emf"/>
  <Override PartName="/ppt/media/image34.emf" ContentType="image/emf"/>
  <Override PartName="/ppt/media/image340.emf" ContentType="image/emf"/>
  <Override PartName="/ppt/media/image341.emf" ContentType="image/emf"/>
  <Override PartName="/ppt/media/image342.emf" ContentType="image/emf"/>
  <Override PartName="/ppt/media/image343.emf" ContentType="image/emf"/>
  <Override PartName="/ppt/media/image344.emf" ContentType="image/emf"/>
  <Override PartName="/ppt/media/image345.emf" ContentType="image/emf"/>
  <Override PartName="/ppt/media/image346.emf" ContentType="image/emf"/>
  <Override PartName="/ppt/media/image347.emf" ContentType="image/emf"/>
  <Override PartName="/ppt/media/image348.emf" ContentType="image/emf"/>
  <Override PartName="/ppt/media/image349.emf" ContentType="image/emf"/>
  <Override PartName="/ppt/media/image35.emf" ContentType="image/emf"/>
  <Override PartName="/ppt/media/image350.emf" ContentType="image/emf"/>
  <Override PartName="/ppt/media/image351.emf" ContentType="image/emf"/>
  <Override PartName="/ppt/media/image352.emf" ContentType="image/emf"/>
  <Override PartName="/ppt/media/image353.emf" ContentType="image/emf"/>
  <Override PartName="/ppt/media/image354.emf" ContentType="image/emf"/>
  <Override PartName="/ppt/media/image355.emf" ContentType="image/emf"/>
  <Override PartName="/ppt/media/image356.emf" ContentType="image/emf"/>
  <Override PartName="/ppt/media/image357.emf" ContentType="image/emf"/>
  <Override PartName="/ppt/media/image358.emf" ContentType="image/emf"/>
  <Override PartName="/ppt/media/image359.emf" ContentType="image/emf"/>
  <Override PartName="/ppt/media/image36.emf" ContentType="image/emf"/>
  <Override PartName="/ppt/media/image360.emf" ContentType="image/emf"/>
  <Override PartName="/ppt/media/image361.emf" ContentType="image/emf"/>
  <Override PartName="/ppt/media/image362.emf" ContentType="image/emf"/>
  <Override PartName="/ppt/media/image363.emf" ContentType="image/emf"/>
  <Override PartName="/ppt/media/image364.emf" ContentType="image/emf"/>
  <Override PartName="/ppt/media/image37.emf" ContentType="image/emf"/>
  <Override PartName="/ppt/media/image38.emf" ContentType="image/emf"/>
  <Override PartName="/ppt/media/image39.emf" ContentType="image/emf"/>
  <Override PartName="/ppt/media/image4.emf" ContentType="image/emf"/>
  <Override PartName="/ppt/media/image40.emf" ContentType="image/emf"/>
  <Override PartName="/ppt/media/image41.emf" ContentType="image/emf"/>
  <Override PartName="/ppt/media/image42.emf" ContentType="image/emf"/>
  <Override PartName="/ppt/media/image43.emf" ContentType="image/emf"/>
  <Override PartName="/ppt/media/image44.emf" ContentType="image/emf"/>
  <Override PartName="/ppt/media/image45.emf" ContentType="image/emf"/>
  <Override PartName="/ppt/media/image46.emf" ContentType="image/emf"/>
  <Override PartName="/ppt/media/image47.emf" ContentType="image/emf"/>
  <Override PartName="/ppt/media/image48.emf" ContentType="image/emf"/>
  <Override PartName="/ppt/media/image49.emf" ContentType="image/emf"/>
  <Override PartName="/ppt/media/image5.emf" ContentType="image/emf"/>
  <Override PartName="/ppt/media/image50.emf" ContentType="image/emf"/>
  <Override PartName="/ppt/media/image51.emf" ContentType="image/emf"/>
  <Override PartName="/ppt/media/image52.emf" ContentType="image/emf"/>
  <Override PartName="/ppt/media/image53.emf" ContentType="image/emf"/>
  <Override PartName="/ppt/media/image54.emf" ContentType="image/emf"/>
  <Override PartName="/ppt/media/image55.emf" ContentType="image/emf"/>
  <Override PartName="/ppt/media/image56.emf" ContentType="image/emf"/>
  <Override PartName="/ppt/media/image57.emf" ContentType="image/emf"/>
  <Override PartName="/ppt/media/image58.emf" ContentType="image/emf"/>
  <Override PartName="/ppt/media/image59.emf" ContentType="image/emf"/>
  <Override PartName="/ppt/media/image6.emf" ContentType="image/emf"/>
  <Override PartName="/ppt/media/image60.emf" ContentType="image/emf"/>
  <Override PartName="/ppt/media/image61.emf" ContentType="image/emf"/>
  <Override PartName="/ppt/media/image62.emf" ContentType="image/emf"/>
  <Override PartName="/ppt/media/image63.emf" ContentType="image/emf"/>
  <Override PartName="/ppt/media/image64.emf" ContentType="image/emf"/>
  <Override PartName="/ppt/media/image65.emf" ContentType="image/emf"/>
  <Override PartName="/ppt/media/image66.emf" ContentType="image/emf"/>
  <Override PartName="/ppt/media/image67.emf" ContentType="image/emf"/>
  <Override PartName="/ppt/media/image68.emf" ContentType="image/emf"/>
  <Override PartName="/ppt/media/image69.emf" ContentType="image/emf"/>
  <Override PartName="/ppt/media/image7.emf" ContentType="image/emf"/>
  <Override PartName="/ppt/media/image70.emf" ContentType="image/emf"/>
  <Override PartName="/ppt/media/image71.emf" ContentType="image/emf"/>
  <Override PartName="/ppt/media/image72.emf" ContentType="image/emf"/>
  <Override PartName="/ppt/media/image73.emf" ContentType="image/emf"/>
  <Override PartName="/ppt/media/image74.emf" ContentType="image/emf"/>
  <Override PartName="/ppt/media/image75.emf" ContentType="image/emf"/>
  <Override PartName="/ppt/media/image76.emf" ContentType="image/emf"/>
  <Override PartName="/ppt/media/image77.emf" ContentType="image/emf"/>
  <Override PartName="/ppt/media/image78.emf" ContentType="image/emf"/>
  <Override PartName="/ppt/media/image79.emf" ContentType="image/emf"/>
  <Override PartName="/ppt/media/image8.emf" ContentType="image/emf"/>
  <Override PartName="/ppt/media/image80.emf" ContentType="image/emf"/>
  <Override PartName="/ppt/media/image81.emf" ContentType="image/emf"/>
  <Override PartName="/ppt/media/image82.emf" ContentType="image/emf"/>
  <Override PartName="/ppt/media/image83.emf" ContentType="image/emf"/>
  <Override PartName="/ppt/media/image84.emf" ContentType="image/emf"/>
  <Override PartName="/ppt/media/image85.emf" ContentType="image/emf"/>
  <Override PartName="/ppt/media/image86.emf" ContentType="image/emf"/>
  <Override PartName="/ppt/media/image87.emf" ContentType="image/emf"/>
  <Override PartName="/ppt/media/image88.emf" ContentType="image/emf"/>
  <Override PartName="/ppt/media/image89.emf" ContentType="image/emf"/>
  <Override PartName="/ppt/media/image9.emf" ContentType="image/emf"/>
  <Override PartName="/ppt/media/image90.emf" ContentType="image/emf"/>
  <Override PartName="/ppt/media/image91.emf" ContentType="image/emf"/>
  <Override PartName="/ppt/media/image92.emf" ContentType="image/emf"/>
  <Override PartName="/ppt/media/image93.emf" ContentType="image/emf"/>
  <Override PartName="/ppt/media/image94.emf" ContentType="image/emf"/>
  <Override PartName="/ppt/media/image95.emf" ContentType="image/emf"/>
  <Override PartName="/ppt/media/image96.emf" ContentType="image/emf"/>
  <Override PartName="/ppt/media/image97.emf" ContentType="image/emf"/>
  <Override PartName="/ppt/media/image98.emf" ContentType="image/emf"/>
  <Override PartName="/ppt/media/image99.emf" ContentType="image/emf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0.xml" ContentType="application/vnd.openxmlformats-officedocument.presentationml.slide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  <p:sldId id="297" r:id="rId47"/>
    <p:sldId id="298" r:id="rId48"/>
    <p:sldId id="299" r:id="rId49"/>
    <p:sldId id="300" r:id="rId50"/>
    <p:sldId id="301" r:id="rId51"/>
    <p:sldId id="302" r:id="rId52"/>
    <p:sldId id="303" r:id="rId53"/>
    <p:sldId id="304" r:id="rId54"/>
    <p:sldId id="305" r:id="rId55"/>
    <p:sldId id="306" r:id="rId56"/>
    <p:sldId id="307" r:id="rId57"/>
    <p:sldId id="308" r:id="rId58"/>
    <p:sldId id="309" r:id="rId59"/>
    <p:sldId id="310" r:id="rId60"/>
    <p:sldId id="311" r:id="rId61"/>
    <p:sldId id="312" r:id="rId62"/>
    <p:sldId id="313" r:id="rId63"/>
    <p:sldId id="314" r:id="rId64"/>
    <p:sldId id="315" r:id="rId65"/>
    <p:sldId id="316" r:id="rId66"/>
    <p:sldId id="317" r:id="rId67"/>
    <p:sldId id="318" r:id="rId68"/>
    <p:sldId id="319" r:id="rId69"/>
    <p:sldId id="320" r:id="rId70"/>
    <p:sldId id="321" r:id="rId71"/>
    <p:sldId id="322" r:id="rId72"/>
    <p:sldId id="323" r:id="rId73"/>
    <p:sldId id="324" r:id="rId74"/>
    <p:sldId id="325" r:id="rId75"/>
    <p:sldId id="326" r:id="rId76"/>
    <p:sldId id="327" r:id="rId77"/>
    <p:sldId id="328" r:id="rId78"/>
    <p:sldId id="329" r:id="rId79"/>
    <p:sldId id="330" r:id="rId80"/>
    <p:sldId id="331" r:id="rId81"/>
    <p:sldId id="332" r:id="rId82"/>
    <p:sldId id="333" r:id="rId83"/>
    <p:sldId id="334" r:id="rId84"/>
    <p:sldId id="335" r:id="rId85"/>
    <p:sldId id="336" r:id="rId86"/>
    <p:sldId id="337" r:id="rId87"/>
    <p:sldId id="338" r:id="rId88"/>
    <p:sldId id="339" r:id="rId8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60"/>
  </p:normalViewPr>
  <p:slideViewPr>
    <p:cSldViewPr snapToGrid="0">
      <p:cViewPr varScale="1">
        <p:scale>
          <a:sx n="118" d="100"/>
          <a:sy n="118" d="100"/>
        </p:scale>
        <p:origin x="11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Relationships xmlns="http://schemas.openxmlformats.org/package/2006/relationships"><Relationship Id="rId1" Type="http://schemas.openxmlformats.org/officeDocument/2006/relationships/slideMaster" Target="slideMasters/slideMaster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9.xml"/><Relationship Id="rId20" Type="http://schemas.openxmlformats.org/officeDocument/2006/relationships/slide" Target="slides/slide20.xml"/><Relationship Id="rId21" Type="http://schemas.openxmlformats.org/officeDocument/2006/relationships/slide" Target="slides/slide22.xml"/><Relationship Id="rId22" Type="http://schemas.openxmlformats.org/officeDocument/2006/relationships/slide" Target="slides/slide23.xml"/><Relationship Id="rId23" Type="http://schemas.openxmlformats.org/officeDocument/2006/relationships/slide" Target="slides/slide24.xml"/><Relationship Id="rId24" Type="http://schemas.openxmlformats.org/officeDocument/2006/relationships/slide" Target="slides/slide25.xml"/><Relationship Id="rId25" Type="http://schemas.openxmlformats.org/officeDocument/2006/relationships/slide" Target="slides/slide27.xml"/><Relationship Id="rId26" Type="http://schemas.openxmlformats.org/officeDocument/2006/relationships/slide" Target="slides/slide28.xml"/><Relationship Id="rId27" Type="http://schemas.openxmlformats.org/officeDocument/2006/relationships/slide" Target="slides/slide30.xml"/><Relationship Id="rId28" Type="http://schemas.openxmlformats.org/officeDocument/2006/relationships/slide" Target="slides/slide31.xml"/><Relationship Id="rId29" Type="http://schemas.openxmlformats.org/officeDocument/2006/relationships/slide" Target="slides/slide32.xml"/><Relationship Id="rId30" Type="http://schemas.openxmlformats.org/officeDocument/2006/relationships/slide" Target="slides/slide33.xml"/><Relationship Id="rId31" Type="http://schemas.openxmlformats.org/officeDocument/2006/relationships/slide" Target="slides/slide35.xml"/><Relationship Id="rId32" Type="http://schemas.openxmlformats.org/officeDocument/2006/relationships/slide" Target="slides/slide36.xml"/><Relationship Id="rId33" Type="http://schemas.openxmlformats.org/officeDocument/2006/relationships/slide" Target="slides/slide38.xml"/><Relationship Id="rId34" Type="http://schemas.openxmlformats.org/officeDocument/2006/relationships/slide" Target="slides/slide39.xml"/><Relationship Id="rId35" Type="http://schemas.openxmlformats.org/officeDocument/2006/relationships/slide" Target="slides/slide40.xml"/><Relationship Id="rId36" Type="http://schemas.openxmlformats.org/officeDocument/2006/relationships/slide" Target="slides/slide42.xml"/><Relationship Id="rId37" Type="http://schemas.openxmlformats.org/officeDocument/2006/relationships/slide" Target="slides/slide43.xml"/><Relationship Id="rId38" Type="http://schemas.openxmlformats.org/officeDocument/2006/relationships/slide" Target="slides/slide45.xml"/><Relationship Id="rId39" Type="http://schemas.openxmlformats.org/officeDocument/2006/relationships/slide" Target="slides/slide46.xml"/><Relationship Id="rId40" Type="http://schemas.openxmlformats.org/officeDocument/2006/relationships/slide" Target="slides/slide47.xml"/><Relationship Id="rId41" Type="http://schemas.openxmlformats.org/officeDocument/2006/relationships/slide" Target="slides/slide48.xml"/><Relationship Id="rId42" Type="http://schemas.openxmlformats.org/officeDocument/2006/relationships/slide" Target="slides/slide50.xml"/><Relationship Id="rId43" Type="http://schemas.openxmlformats.org/officeDocument/2006/relationships/slide" Target="slides/slide51.xml"/><Relationship Id="rId44" Type="http://schemas.openxmlformats.org/officeDocument/2006/relationships/slide" Target="slides/slide53.xml"/><Relationship Id="rId45" Type="http://schemas.openxmlformats.org/officeDocument/2006/relationships/slide" Target="slides/slide54.xml"/><Relationship Id="rId46" Type="http://schemas.openxmlformats.org/officeDocument/2006/relationships/slide" Target="slides/slide55.xml"/><Relationship Id="rId47" Type="http://schemas.openxmlformats.org/officeDocument/2006/relationships/slide" Target="slides/slide56.xml"/><Relationship Id="rId48" Type="http://schemas.openxmlformats.org/officeDocument/2006/relationships/slide" Target="slides/slide58.xml"/><Relationship Id="rId49" Type="http://schemas.openxmlformats.org/officeDocument/2006/relationships/slide" Target="slides/slide59.xml"/><Relationship Id="rId50" Type="http://schemas.openxmlformats.org/officeDocument/2006/relationships/slide" Target="slides/slide61.xml"/><Relationship Id="rId51" Type="http://schemas.openxmlformats.org/officeDocument/2006/relationships/slide" Target="slides/slide62.xml"/><Relationship Id="rId52" Type="http://schemas.openxmlformats.org/officeDocument/2006/relationships/slide" Target="slides/slide63.xml"/><Relationship Id="rId53" Type="http://schemas.openxmlformats.org/officeDocument/2006/relationships/slide" Target="slides/slide64.xml"/><Relationship Id="rId54" Type="http://schemas.openxmlformats.org/officeDocument/2006/relationships/slide" Target="slides/slide66.xml"/><Relationship Id="rId55" Type="http://schemas.openxmlformats.org/officeDocument/2006/relationships/slide" Target="slides/slide67.xml"/><Relationship Id="rId56" Type="http://schemas.openxmlformats.org/officeDocument/2006/relationships/slide" Target="slides/slide69.xml"/><Relationship Id="rId57" Type="http://schemas.openxmlformats.org/officeDocument/2006/relationships/slide" Target="slides/slide70.xml"/><Relationship Id="rId58" Type="http://schemas.openxmlformats.org/officeDocument/2006/relationships/slide" Target="slides/slide71.xml"/><Relationship Id="rId59" Type="http://schemas.openxmlformats.org/officeDocument/2006/relationships/slide" Target="slides/slide72.xml"/><Relationship Id="rId60" Type="http://schemas.openxmlformats.org/officeDocument/2006/relationships/slide" Target="slides/slide74.xml"/><Relationship Id="rId61" Type="http://schemas.openxmlformats.org/officeDocument/2006/relationships/slide" Target="slides/slide75.xml"/><Relationship Id="rId62" Type="http://schemas.openxmlformats.org/officeDocument/2006/relationships/slide" Target="slides/slide77.xml"/><Relationship Id="rId63" Type="http://schemas.openxmlformats.org/officeDocument/2006/relationships/slide" Target="slides/slide78.xml"/><Relationship Id="rId64" Type="http://schemas.openxmlformats.org/officeDocument/2006/relationships/slide" Target="slides/slide79.xml"/><Relationship Id="rId65" Type="http://schemas.openxmlformats.org/officeDocument/2006/relationships/slide" Target="slides/slide80.xml"/><Relationship Id="rId66" Type="http://schemas.openxmlformats.org/officeDocument/2006/relationships/slide" Target="slides/slide82.xml"/><Relationship Id="rId67" Type="http://schemas.openxmlformats.org/officeDocument/2006/relationships/slide" Target="slides/slide83.xml"/><Relationship Id="rId68" Type="http://schemas.openxmlformats.org/officeDocument/2006/relationships/slide" Target="slides/slide85.xml"/><Relationship Id="rId69" Type="http://schemas.openxmlformats.org/officeDocument/2006/relationships/slide" Target="slides/slide86.xml"/><Relationship Id="rId70" Type="http://schemas.openxmlformats.org/officeDocument/2006/relationships/slide" Target="slides/slide87.xml"/><Relationship Id="rId71" Type="http://schemas.openxmlformats.org/officeDocument/2006/relationships/slide" Target="slides/slide88.xml"/><Relationship Id="rId72" Type="http://schemas.openxmlformats.org/officeDocument/2006/relationships/slide" Target="slides/slide90.xml"/><Relationship Id="rId73" Type="http://schemas.openxmlformats.org/officeDocument/2006/relationships/slide" Target="slides/slide91.xml"/><Relationship Id="rId74" Type="http://schemas.openxmlformats.org/officeDocument/2006/relationships/slide" Target="slides/slide93.xml"/><Relationship Id="rId75" Type="http://schemas.openxmlformats.org/officeDocument/2006/relationships/slide" Target="slides/slide94.xml"/><Relationship Id="rId76" Type="http://schemas.openxmlformats.org/officeDocument/2006/relationships/slide" Target="slides/slide95.xml"/><Relationship Id="rId77" Type="http://schemas.openxmlformats.org/officeDocument/2006/relationships/slide" Target="slides/slide96.xml"/><Relationship Id="rId78" Type="http://schemas.openxmlformats.org/officeDocument/2006/relationships/slide" Target="slides/slide98.xml"/><Relationship Id="rId79" Type="http://schemas.openxmlformats.org/officeDocument/2006/relationships/slide" Target="slides/slide99.xml"/><Relationship Id="rId80" Type="http://schemas.openxmlformats.org/officeDocument/2006/relationships/slide" Target="slides/slide101.xml"/><Relationship Id="rId81" Type="http://schemas.openxmlformats.org/officeDocument/2006/relationships/slide" Target="slides/slide102.xml"/><Relationship Id="rId82" Type="http://schemas.openxmlformats.org/officeDocument/2006/relationships/slide" Target="slides/slide103.xml"/><Relationship Id="rId83" Type="http://schemas.openxmlformats.org/officeDocument/2006/relationships/slide" Target="slides/slide104.xml"/><Relationship Id="rId84" Type="http://schemas.openxmlformats.org/officeDocument/2006/relationships/slide" Target="slides/slide106.xml"/><Relationship Id="rId85" Type="http://schemas.openxmlformats.org/officeDocument/2006/relationships/slide" Target="slides/slide107.xml"/><Relationship Id="rId86" Type="http://schemas.openxmlformats.org/officeDocument/2006/relationships/slide" Target="slides/slide109.xml"/><Relationship Id="rId87" Type="http://schemas.openxmlformats.org/officeDocument/2006/relationships/slide" Target="slides/slide110.xml"/><Relationship Id="rId88" Type="http://schemas.openxmlformats.org/officeDocument/2006/relationships/slide" Target="slides/slide111.xml"/><Relationship Id="rId89" Type="http://schemas.openxmlformats.org/officeDocument/2006/relationships/slide" Target="slides/slide112.xml"/></Relationships>
</file>

<file path=ppt/slideLayouts/_rels/slideLayout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3127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20888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69012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2628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804554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985159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4947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19116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07806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50432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8659753"/>
      </p:ext>
    </p:extLst>
  </p:cSld>
  <p:clrMapOvr>
    <a:masterClrMapping/>
  </p:clrMapOvr>
</p:sldLayout>
</file>

<file path=ppt/slideMasters/_rels/slideMaster1.xml.rels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C31FA3-FD41-4E14-9C59-DF1836DF62CA}" type="datetimeFigureOut">
              <a:rPr lang="en-US" smtClean="0"/>
              <a:t>2/27/2014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FA9FA0-F8A9-4930-85E6-4522868753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44251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4.emf"/><Relationship Id="rId3" Type="http://schemas.openxmlformats.org/officeDocument/2006/relationships/image" Target="../media/image315.emf"/><Relationship Id="rId4" Type="http://schemas.openxmlformats.org/officeDocument/2006/relationships/image" Target="../media/image316.emf"/></Relationships>
</file>

<file path=ppt/slides/_rels/slide10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7.emf"/><Relationship Id="rId3" Type="http://schemas.openxmlformats.org/officeDocument/2006/relationships/image" Target="../media/image318.emf"/><Relationship Id="rId4" Type="http://schemas.openxmlformats.org/officeDocument/2006/relationships/image" Target="../media/image319.emf"/><Relationship Id="rId5" Type="http://schemas.openxmlformats.org/officeDocument/2006/relationships/image" Target="../media/image320.emf"/><Relationship Id="rId6" Type="http://schemas.openxmlformats.org/officeDocument/2006/relationships/image" Target="../media/image321.emf"/><Relationship Id="rId7" Type="http://schemas.openxmlformats.org/officeDocument/2006/relationships/image" Target="../media/image322.emf"/><Relationship Id="rId8" Type="http://schemas.openxmlformats.org/officeDocument/2006/relationships/image" Target="../media/image323.emf"/><Relationship Id="rId9" Type="http://schemas.openxmlformats.org/officeDocument/2006/relationships/image" Target="../media/image324.emf"/><Relationship Id="rId10" Type="http://schemas.openxmlformats.org/officeDocument/2006/relationships/image" Target="../media/image325.emf"/><Relationship Id="rId11" Type="http://schemas.openxmlformats.org/officeDocument/2006/relationships/image" Target="../media/image326.emf"/><Relationship Id="rId12" Type="http://schemas.openxmlformats.org/officeDocument/2006/relationships/image" Target="../media/image327.emf"/></Relationships>
</file>

<file path=ppt/slides/_rels/slide10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28.emf"/><Relationship Id="rId3" Type="http://schemas.openxmlformats.org/officeDocument/2006/relationships/image" Target="../media/image329.emf"/><Relationship Id="rId4" Type="http://schemas.openxmlformats.org/officeDocument/2006/relationships/image" Target="../media/image330.emf"/><Relationship Id="rId5" Type="http://schemas.openxmlformats.org/officeDocument/2006/relationships/image" Target="../media/image331.emf"/><Relationship Id="rId6" Type="http://schemas.openxmlformats.org/officeDocument/2006/relationships/image" Target="../media/image332.emf"/><Relationship Id="rId7" Type="http://schemas.openxmlformats.org/officeDocument/2006/relationships/image" Target="../media/image333.emf"/><Relationship Id="rId8" Type="http://schemas.openxmlformats.org/officeDocument/2006/relationships/image" Target="../media/image334.emf"/><Relationship Id="rId9" Type="http://schemas.openxmlformats.org/officeDocument/2006/relationships/image" Target="../media/image335.emf"/><Relationship Id="rId10" Type="http://schemas.openxmlformats.org/officeDocument/2006/relationships/image" Target="../media/image336.emf"/><Relationship Id="rId11" Type="http://schemas.openxmlformats.org/officeDocument/2006/relationships/image" Target="../media/image337.emf"/><Relationship Id="rId12" Type="http://schemas.openxmlformats.org/officeDocument/2006/relationships/image" Target="../media/image338.emf"/></Relationships>
</file>

<file path=ppt/slides/_rels/slide10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39.emf"/></Relationships>
</file>

<file path=ppt/slides/_rels/slide10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0.emf"/><Relationship Id="rId3" Type="http://schemas.openxmlformats.org/officeDocument/2006/relationships/image" Target="../media/image341.emf"/><Relationship Id="rId4" Type="http://schemas.openxmlformats.org/officeDocument/2006/relationships/image" Target="../media/image342.emf"/></Relationships>
</file>

<file path=ppt/slides/_rels/slide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43.emf"/><Relationship Id="rId3" Type="http://schemas.openxmlformats.org/officeDocument/2006/relationships/image" Target="../media/image344.emf"/><Relationship Id="rId4" Type="http://schemas.openxmlformats.org/officeDocument/2006/relationships/image" Target="../media/image345.emf"/><Relationship Id="rId5" Type="http://schemas.openxmlformats.org/officeDocument/2006/relationships/image" Target="../media/image346.emf"/><Relationship Id="rId6" Type="http://schemas.openxmlformats.org/officeDocument/2006/relationships/image" Target="../media/image347.emf"/><Relationship Id="rId7" Type="http://schemas.openxmlformats.org/officeDocument/2006/relationships/image" Target="../media/image348.emf"/><Relationship Id="rId8" Type="http://schemas.openxmlformats.org/officeDocument/2006/relationships/image" Target="../media/image349.emf"/><Relationship Id="rId9" Type="http://schemas.openxmlformats.org/officeDocument/2006/relationships/image" Target="../media/image350.emf"/><Relationship Id="rId10" Type="http://schemas.openxmlformats.org/officeDocument/2006/relationships/image" Target="../media/image351.emf"/><Relationship Id="rId11" Type="http://schemas.openxmlformats.org/officeDocument/2006/relationships/image" Target="../media/image352.emf"/><Relationship Id="rId12" Type="http://schemas.openxmlformats.org/officeDocument/2006/relationships/image" Target="../media/image353.emf"/></Relationships>
</file>

<file path=ppt/slides/_rels/slide11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54.emf"/><Relationship Id="rId3" Type="http://schemas.openxmlformats.org/officeDocument/2006/relationships/image" Target="../media/image355.emf"/><Relationship Id="rId4" Type="http://schemas.openxmlformats.org/officeDocument/2006/relationships/image" Target="../media/image356.emf"/><Relationship Id="rId5" Type="http://schemas.openxmlformats.org/officeDocument/2006/relationships/image" Target="../media/image357.emf"/><Relationship Id="rId6" Type="http://schemas.openxmlformats.org/officeDocument/2006/relationships/image" Target="../media/image358.emf"/><Relationship Id="rId7" Type="http://schemas.openxmlformats.org/officeDocument/2006/relationships/image" Target="../media/image359.emf"/><Relationship Id="rId8" Type="http://schemas.openxmlformats.org/officeDocument/2006/relationships/image" Target="../media/image360.emf"/><Relationship Id="rId9" Type="http://schemas.openxmlformats.org/officeDocument/2006/relationships/image" Target="../media/image361.emf"/><Relationship Id="rId10" Type="http://schemas.openxmlformats.org/officeDocument/2006/relationships/image" Target="../media/image362.emf"/><Relationship Id="rId11" Type="http://schemas.openxmlformats.org/officeDocument/2006/relationships/image" Target="../media/image363.emf"/><Relationship Id="rId12" Type="http://schemas.openxmlformats.org/officeDocument/2006/relationships/image" Target="../media/image364.emf"/></Relationships>
</file>

<file path=ppt/slides/_rels/slide1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.emf"/></Relationships>
</file>

<file path=ppt/slides/_rels/slide1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emf"/><Relationship Id="rId3" Type="http://schemas.openxmlformats.org/officeDocument/2006/relationships/image" Target="../media/image29.emf"/><Relationship Id="rId4" Type="http://schemas.openxmlformats.org/officeDocument/2006/relationships/image" Target="../media/image30.emf"/></Relationships>
</file>

<file path=ppt/slides/_rels/slide1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.emf"/><Relationship Id="rId3" Type="http://schemas.openxmlformats.org/officeDocument/2006/relationships/image" Target="../media/image32.emf"/><Relationship Id="rId4" Type="http://schemas.openxmlformats.org/officeDocument/2006/relationships/image" Target="../media/image33.emf"/><Relationship Id="rId5" Type="http://schemas.openxmlformats.org/officeDocument/2006/relationships/image" Target="../media/image34.emf"/><Relationship Id="rId6" Type="http://schemas.openxmlformats.org/officeDocument/2006/relationships/image" Target="../media/image35.emf"/><Relationship Id="rId7" Type="http://schemas.openxmlformats.org/officeDocument/2006/relationships/image" Target="../media/image36.emf"/><Relationship Id="rId8" Type="http://schemas.openxmlformats.org/officeDocument/2006/relationships/image" Target="../media/image37.emf"/><Relationship Id="rId9" Type="http://schemas.openxmlformats.org/officeDocument/2006/relationships/image" Target="../media/image38.emf"/><Relationship Id="rId10" Type="http://schemas.openxmlformats.org/officeDocument/2006/relationships/image" Target="../media/image39.emf"/><Relationship Id="rId11" Type="http://schemas.openxmlformats.org/officeDocument/2006/relationships/image" Target="../media/image40.emf"/><Relationship Id="rId12" Type="http://schemas.openxmlformats.org/officeDocument/2006/relationships/image" Target="../media/image41.emf"/></Relationships>
</file>

<file path=ppt/slides/_rels/slide1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emf"/><Relationship Id="rId3" Type="http://schemas.openxmlformats.org/officeDocument/2006/relationships/image" Target="../media/image43.emf"/><Relationship Id="rId4" Type="http://schemas.openxmlformats.org/officeDocument/2006/relationships/image" Target="../media/image44.emf"/><Relationship Id="rId5" Type="http://schemas.openxmlformats.org/officeDocument/2006/relationships/image" Target="../media/image45.emf"/><Relationship Id="rId6" Type="http://schemas.openxmlformats.org/officeDocument/2006/relationships/image" Target="../media/image46.emf"/><Relationship Id="rId7" Type="http://schemas.openxmlformats.org/officeDocument/2006/relationships/image" Target="../media/image47.emf"/><Relationship Id="rId8" Type="http://schemas.openxmlformats.org/officeDocument/2006/relationships/image" Target="../media/image48.emf"/><Relationship Id="rId9" Type="http://schemas.openxmlformats.org/officeDocument/2006/relationships/image" Target="../media/image49.emf"/><Relationship Id="rId10" Type="http://schemas.openxmlformats.org/officeDocument/2006/relationships/image" Target="../media/image50.emf"/><Relationship Id="rId11" Type="http://schemas.openxmlformats.org/officeDocument/2006/relationships/image" Target="../media/image51.emf"/><Relationship Id="rId12" Type="http://schemas.openxmlformats.org/officeDocument/2006/relationships/image" Target="../media/image52.emf"/></Relationships>
</file>

<file path=ppt/slides/_rels/slide1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3.emf"/></Relationships>
</file>

<file path=ppt/slides/_rels/slide2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4.emf"/><Relationship Id="rId3" Type="http://schemas.openxmlformats.org/officeDocument/2006/relationships/image" Target="../media/image55.emf"/><Relationship Id="rId4" Type="http://schemas.openxmlformats.org/officeDocument/2006/relationships/image" Target="../media/image56.emf"/></Relationships>
</file>

<file path=ppt/slides/_rels/slide2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7.emf"/><Relationship Id="rId3" Type="http://schemas.openxmlformats.org/officeDocument/2006/relationships/image" Target="../media/image58.emf"/><Relationship Id="rId4" Type="http://schemas.openxmlformats.org/officeDocument/2006/relationships/image" Target="../media/image59.emf"/><Relationship Id="rId5" Type="http://schemas.openxmlformats.org/officeDocument/2006/relationships/image" Target="../media/image60.emf"/><Relationship Id="rId6" Type="http://schemas.openxmlformats.org/officeDocument/2006/relationships/image" Target="../media/image61.emf"/><Relationship Id="rId7" Type="http://schemas.openxmlformats.org/officeDocument/2006/relationships/image" Target="../media/image62.emf"/><Relationship Id="rId8" Type="http://schemas.openxmlformats.org/officeDocument/2006/relationships/image" Target="../media/image63.emf"/><Relationship Id="rId9" Type="http://schemas.openxmlformats.org/officeDocument/2006/relationships/image" Target="../media/image64.emf"/><Relationship Id="rId10" Type="http://schemas.openxmlformats.org/officeDocument/2006/relationships/image" Target="../media/image65.emf"/><Relationship Id="rId11" Type="http://schemas.openxmlformats.org/officeDocument/2006/relationships/image" Target="../media/image66.emf"/><Relationship Id="rId12" Type="http://schemas.openxmlformats.org/officeDocument/2006/relationships/image" Target="../media/image67.emf"/></Relationships>
</file>

<file path=ppt/slides/_rels/slide2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8.emf"/><Relationship Id="rId3" Type="http://schemas.openxmlformats.org/officeDocument/2006/relationships/image" Target="../media/image69.emf"/><Relationship Id="rId4" Type="http://schemas.openxmlformats.org/officeDocument/2006/relationships/image" Target="../media/image70.emf"/><Relationship Id="rId5" Type="http://schemas.openxmlformats.org/officeDocument/2006/relationships/image" Target="../media/image71.emf"/><Relationship Id="rId6" Type="http://schemas.openxmlformats.org/officeDocument/2006/relationships/image" Target="../media/image72.emf"/><Relationship Id="rId7" Type="http://schemas.openxmlformats.org/officeDocument/2006/relationships/image" Target="../media/image73.emf"/><Relationship Id="rId8" Type="http://schemas.openxmlformats.org/officeDocument/2006/relationships/image" Target="../media/image74.emf"/><Relationship Id="rId9" Type="http://schemas.openxmlformats.org/officeDocument/2006/relationships/image" Target="../media/image75.emf"/><Relationship Id="rId10" Type="http://schemas.openxmlformats.org/officeDocument/2006/relationships/image" Target="../media/image76.emf"/><Relationship Id="rId11" Type="http://schemas.openxmlformats.org/officeDocument/2006/relationships/image" Target="../media/image77.emf"/><Relationship Id="rId12" Type="http://schemas.openxmlformats.org/officeDocument/2006/relationships/image" Target="../media/image78.emf"/></Relationships>
</file>

<file path=ppt/slides/_rels/slide2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9.emf"/></Relationships>
</file>

<file path=ppt/slides/_rels/slide2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emf"/><Relationship Id="rId3" Type="http://schemas.openxmlformats.org/officeDocument/2006/relationships/image" Target="../media/image81.emf"/><Relationship Id="rId4" Type="http://schemas.openxmlformats.org/officeDocument/2006/relationships/image" Target="../media/image82.emf"/></Relationships>
</file>

<file path=ppt/slides/_rels/slide3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3.emf"/><Relationship Id="rId3" Type="http://schemas.openxmlformats.org/officeDocument/2006/relationships/image" Target="../media/image84.emf"/><Relationship Id="rId4" Type="http://schemas.openxmlformats.org/officeDocument/2006/relationships/image" Target="../media/image85.emf"/><Relationship Id="rId5" Type="http://schemas.openxmlformats.org/officeDocument/2006/relationships/image" Target="../media/image86.emf"/><Relationship Id="rId6" Type="http://schemas.openxmlformats.org/officeDocument/2006/relationships/image" Target="../media/image87.emf"/><Relationship Id="rId7" Type="http://schemas.openxmlformats.org/officeDocument/2006/relationships/image" Target="../media/image88.emf"/><Relationship Id="rId8" Type="http://schemas.openxmlformats.org/officeDocument/2006/relationships/image" Target="../media/image89.emf"/><Relationship Id="rId9" Type="http://schemas.openxmlformats.org/officeDocument/2006/relationships/image" Target="../media/image90.emf"/><Relationship Id="rId10" Type="http://schemas.openxmlformats.org/officeDocument/2006/relationships/image" Target="../media/image91.emf"/><Relationship Id="rId11" Type="http://schemas.openxmlformats.org/officeDocument/2006/relationships/image" Target="../media/image92.emf"/><Relationship Id="rId12" Type="http://schemas.openxmlformats.org/officeDocument/2006/relationships/image" Target="../media/image93.emf"/></Relationships>
</file>

<file path=ppt/slides/_rels/slide3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4.emf"/><Relationship Id="rId3" Type="http://schemas.openxmlformats.org/officeDocument/2006/relationships/image" Target="../media/image95.emf"/><Relationship Id="rId4" Type="http://schemas.openxmlformats.org/officeDocument/2006/relationships/image" Target="../media/image96.emf"/><Relationship Id="rId5" Type="http://schemas.openxmlformats.org/officeDocument/2006/relationships/image" Target="../media/image97.emf"/><Relationship Id="rId6" Type="http://schemas.openxmlformats.org/officeDocument/2006/relationships/image" Target="../media/image98.emf"/><Relationship Id="rId7" Type="http://schemas.openxmlformats.org/officeDocument/2006/relationships/image" Target="../media/image99.emf"/><Relationship Id="rId8" Type="http://schemas.openxmlformats.org/officeDocument/2006/relationships/image" Target="../media/image100.emf"/><Relationship Id="rId9" Type="http://schemas.openxmlformats.org/officeDocument/2006/relationships/image" Target="../media/image101.emf"/><Relationship Id="rId10" Type="http://schemas.openxmlformats.org/officeDocument/2006/relationships/image" Target="../media/image102.emf"/><Relationship Id="rId11" Type="http://schemas.openxmlformats.org/officeDocument/2006/relationships/image" Target="../media/image103.emf"/><Relationship Id="rId12" Type="http://schemas.openxmlformats.org/officeDocument/2006/relationships/image" Target="../media/image104.emf"/></Relationships>
</file>

<file path=ppt/slides/_rels/slide3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5.emf"/></Relationships>
</file>

<file path=ppt/slides/_rels/slide3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6.emf"/><Relationship Id="rId3" Type="http://schemas.openxmlformats.org/officeDocument/2006/relationships/image" Target="../media/image107.emf"/><Relationship Id="rId4" Type="http://schemas.openxmlformats.org/officeDocument/2006/relationships/image" Target="../media/image108.emf"/></Relationships>
</file>

<file path=ppt/slides/_rels/slide3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9.emf"/><Relationship Id="rId3" Type="http://schemas.openxmlformats.org/officeDocument/2006/relationships/image" Target="../media/image110.emf"/><Relationship Id="rId4" Type="http://schemas.openxmlformats.org/officeDocument/2006/relationships/image" Target="../media/image111.emf"/><Relationship Id="rId5" Type="http://schemas.openxmlformats.org/officeDocument/2006/relationships/image" Target="../media/image112.emf"/><Relationship Id="rId6" Type="http://schemas.openxmlformats.org/officeDocument/2006/relationships/image" Target="../media/image113.emf"/><Relationship Id="rId7" Type="http://schemas.openxmlformats.org/officeDocument/2006/relationships/image" Target="../media/image114.emf"/><Relationship Id="rId8" Type="http://schemas.openxmlformats.org/officeDocument/2006/relationships/image" Target="../media/image115.emf"/><Relationship Id="rId9" Type="http://schemas.openxmlformats.org/officeDocument/2006/relationships/image" Target="../media/image116.emf"/><Relationship Id="rId10" Type="http://schemas.openxmlformats.org/officeDocument/2006/relationships/image" Target="../media/image117.emf"/><Relationship Id="rId11" Type="http://schemas.openxmlformats.org/officeDocument/2006/relationships/image" Target="../media/image118.emf"/><Relationship Id="rId12" Type="http://schemas.openxmlformats.org/officeDocument/2006/relationships/image" Target="../media/image119.emf"/></Relationships>
</file>

<file path=ppt/slides/_rels/slide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emf"/></Relationships>
</file>

<file path=ppt/slides/_rels/slide4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0.emf"/><Relationship Id="rId3" Type="http://schemas.openxmlformats.org/officeDocument/2006/relationships/image" Target="../media/image121.emf"/><Relationship Id="rId4" Type="http://schemas.openxmlformats.org/officeDocument/2006/relationships/image" Target="../media/image122.emf"/><Relationship Id="rId5" Type="http://schemas.openxmlformats.org/officeDocument/2006/relationships/image" Target="../media/image123.emf"/><Relationship Id="rId6" Type="http://schemas.openxmlformats.org/officeDocument/2006/relationships/image" Target="../media/image124.emf"/><Relationship Id="rId7" Type="http://schemas.openxmlformats.org/officeDocument/2006/relationships/image" Target="../media/image125.emf"/><Relationship Id="rId8" Type="http://schemas.openxmlformats.org/officeDocument/2006/relationships/image" Target="../media/image126.emf"/><Relationship Id="rId9" Type="http://schemas.openxmlformats.org/officeDocument/2006/relationships/image" Target="../media/image127.emf"/><Relationship Id="rId10" Type="http://schemas.openxmlformats.org/officeDocument/2006/relationships/image" Target="../media/image128.emf"/><Relationship Id="rId11" Type="http://schemas.openxmlformats.org/officeDocument/2006/relationships/image" Target="../media/image129.emf"/><Relationship Id="rId12" Type="http://schemas.openxmlformats.org/officeDocument/2006/relationships/image" Target="../media/image130.emf"/></Relationships>
</file>

<file path=ppt/slides/_rels/slide4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1.emf"/></Relationships>
</file>

<file path=ppt/slides/_rels/slide4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2.emf"/><Relationship Id="rId3" Type="http://schemas.openxmlformats.org/officeDocument/2006/relationships/image" Target="../media/image133.emf"/><Relationship Id="rId4" Type="http://schemas.openxmlformats.org/officeDocument/2006/relationships/image" Target="../media/image134.emf"/></Relationships>
</file>

<file path=ppt/slides/_rels/slide4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35.emf"/><Relationship Id="rId3" Type="http://schemas.openxmlformats.org/officeDocument/2006/relationships/image" Target="../media/image136.emf"/><Relationship Id="rId4" Type="http://schemas.openxmlformats.org/officeDocument/2006/relationships/image" Target="../media/image137.emf"/><Relationship Id="rId5" Type="http://schemas.openxmlformats.org/officeDocument/2006/relationships/image" Target="../media/image138.emf"/><Relationship Id="rId6" Type="http://schemas.openxmlformats.org/officeDocument/2006/relationships/image" Target="../media/image139.emf"/><Relationship Id="rId7" Type="http://schemas.openxmlformats.org/officeDocument/2006/relationships/image" Target="../media/image140.emf"/><Relationship Id="rId8" Type="http://schemas.openxmlformats.org/officeDocument/2006/relationships/image" Target="../media/image141.emf"/><Relationship Id="rId9" Type="http://schemas.openxmlformats.org/officeDocument/2006/relationships/image" Target="../media/image142.emf"/><Relationship Id="rId10" Type="http://schemas.openxmlformats.org/officeDocument/2006/relationships/image" Target="../media/image143.emf"/><Relationship Id="rId11" Type="http://schemas.openxmlformats.org/officeDocument/2006/relationships/image" Target="../media/image144.emf"/><Relationship Id="rId12" Type="http://schemas.openxmlformats.org/officeDocument/2006/relationships/image" Target="../media/image145.emf"/></Relationships>
</file>

<file path=ppt/slides/_rels/slide4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6.emf"/><Relationship Id="rId3" Type="http://schemas.openxmlformats.org/officeDocument/2006/relationships/image" Target="../media/image147.emf"/><Relationship Id="rId4" Type="http://schemas.openxmlformats.org/officeDocument/2006/relationships/image" Target="../media/image148.emf"/><Relationship Id="rId5" Type="http://schemas.openxmlformats.org/officeDocument/2006/relationships/image" Target="../media/image149.emf"/><Relationship Id="rId6" Type="http://schemas.openxmlformats.org/officeDocument/2006/relationships/image" Target="../media/image150.emf"/><Relationship Id="rId7" Type="http://schemas.openxmlformats.org/officeDocument/2006/relationships/image" Target="../media/image151.emf"/><Relationship Id="rId8" Type="http://schemas.openxmlformats.org/officeDocument/2006/relationships/image" Target="../media/image152.emf"/><Relationship Id="rId9" Type="http://schemas.openxmlformats.org/officeDocument/2006/relationships/image" Target="../media/image153.emf"/><Relationship Id="rId10" Type="http://schemas.openxmlformats.org/officeDocument/2006/relationships/image" Target="../media/image154.emf"/><Relationship Id="rId11" Type="http://schemas.openxmlformats.org/officeDocument/2006/relationships/image" Target="../media/image155.emf"/><Relationship Id="rId12" Type="http://schemas.openxmlformats.org/officeDocument/2006/relationships/image" Target="../media/image156.emf"/></Relationships>
</file>

<file path=ppt/slides/_rels/slide4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7.emf"/></Relationships>
</file>

<file path=ppt/slides/_rels/slide5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58.emf"/><Relationship Id="rId3" Type="http://schemas.openxmlformats.org/officeDocument/2006/relationships/image" Target="../media/image159.emf"/><Relationship Id="rId4" Type="http://schemas.openxmlformats.org/officeDocument/2006/relationships/image" Target="../media/image160.emf"/></Relationships>
</file>

<file path=ppt/slides/_rels/slide5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1.emf"/><Relationship Id="rId3" Type="http://schemas.openxmlformats.org/officeDocument/2006/relationships/image" Target="../media/image162.emf"/><Relationship Id="rId4" Type="http://schemas.openxmlformats.org/officeDocument/2006/relationships/image" Target="../media/image163.emf"/><Relationship Id="rId5" Type="http://schemas.openxmlformats.org/officeDocument/2006/relationships/image" Target="../media/image164.emf"/><Relationship Id="rId6" Type="http://schemas.openxmlformats.org/officeDocument/2006/relationships/image" Target="../media/image165.emf"/><Relationship Id="rId7" Type="http://schemas.openxmlformats.org/officeDocument/2006/relationships/image" Target="../media/image166.emf"/><Relationship Id="rId8" Type="http://schemas.openxmlformats.org/officeDocument/2006/relationships/image" Target="../media/image167.emf"/><Relationship Id="rId9" Type="http://schemas.openxmlformats.org/officeDocument/2006/relationships/image" Target="../media/image168.emf"/><Relationship Id="rId10" Type="http://schemas.openxmlformats.org/officeDocument/2006/relationships/image" Target="../media/image169.emf"/><Relationship Id="rId11" Type="http://schemas.openxmlformats.org/officeDocument/2006/relationships/image" Target="../media/image170.emf"/><Relationship Id="rId12" Type="http://schemas.openxmlformats.org/officeDocument/2006/relationships/image" Target="../media/image171.emf"/></Relationships>
</file>

<file path=ppt/slides/_rels/slide5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2.emf"/><Relationship Id="rId3" Type="http://schemas.openxmlformats.org/officeDocument/2006/relationships/image" Target="../media/image173.emf"/><Relationship Id="rId4" Type="http://schemas.openxmlformats.org/officeDocument/2006/relationships/image" Target="../media/image174.emf"/><Relationship Id="rId5" Type="http://schemas.openxmlformats.org/officeDocument/2006/relationships/image" Target="../media/image175.emf"/><Relationship Id="rId6" Type="http://schemas.openxmlformats.org/officeDocument/2006/relationships/image" Target="../media/image176.emf"/><Relationship Id="rId7" Type="http://schemas.openxmlformats.org/officeDocument/2006/relationships/image" Target="../media/image177.emf"/><Relationship Id="rId8" Type="http://schemas.openxmlformats.org/officeDocument/2006/relationships/image" Target="../media/image178.emf"/><Relationship Id="rId9" Type="http://schemas.openxmlformats.org/officeDocument/2006/relationships/image" Target="../media/image179.emf"/><Relationship Id="rId10" Type="http://schemas.openxmlformats.org/officeDocument/2006/relationships/image" Target="../media/image180.emf"/><Relationship Id="rId11" Type="http://schemas.openxmlformats.org/officeDocument/2006/relationships/image" Target="../media/image181.emf"/><Relationship Id="rId12" Type="http://schemas.openxmlformats.org/officeDocument/2006/relationships/image" Target="../media/image182.emf"/></Relationships>
</file>

<file path=ppt/slides/_rels/slide5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3.emf"/></Relationships>
</file>

<file path=ppt/slides/_rels/slide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emf"/><Relationship Id="rId3" Type="http://schemas.openxmlformats.org/officeDocument/2006/relationships/image" Target="../media/image3.emf"/><Relationship Id="rId4" Type="http://schemas.openxmlformats.org/officeDocument/2006/relationships/image" Target="../media/image4.emf"/></Relationships>
</file>

<file path=ppt/slides/_rels/slide6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4.emf"/><Relationship Id="rId3" Type="http://schemas.openxmlformats.org/officeDocument/2006/relationships/image" Target="../media/image185.emf"/><Relationship Id="rId4" Type="http://schemas.openxmlformats.org/officeDocument/2006/relationships/image" Target="../media/image186.emf"/></Relationships>
</file>

<file path=ppt/slides/_rels/slide6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7.emf"/><Relationship Id="rId3" Type="http://schemas.openxmlformats.org/officeDocument/2006/relationships/image" Target="../media/image188.emf"/><Relationship Id="rId4" Type="http://schemas.openxmlformats.org/officeDocument/2006/relationships/image" Target="../media/image189.emf"/><Relationship Id="rId5" Type="http://schemas.openxmlformats.org/officeDocument/2006/relationships/image" Target="../media/image190.emf"/><Relationship Id="rId6" Type="http://schemas.openxmlformats.org/officeDocument/2006/relationships/image" Target="../media/image191.emf"/><Relationship Id="rId7" Type="http://schemas.openxmlformats.org/officeDocument/2006/relationships/image" Target="../media/image192.emf"/><Relationship Id="rId8" Type="http://schemas.openxmlformats.org/officeDocument/2006/relationships/image" Target="../media/image193.emf"/><Relationship Id="rId9" Type="http://schemas.openxmlformats.org/officeDocument/2006/relationships/image" Target="../media/image194.emf"/><Relationship Id="rId10" Type="http://schemas.openxmlformats.org/officeDocument/2006/relationships/image" Target="../media/image195.emf"/><Relationship Id="rId11" Type="http://schemas.openxmlformats.org/officeDocument/2006/relationships/image" Target="../media/image196.emf"/><Relationship Id="rId12" Type="http://schemas.openxmlformats.org/officeDocument/2006/relationships/image" Target="../media/image197.emf"/></Relationships>
</file>

<file path=ppt/slides/_rels/slide6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98.emf"/><Relationship Id="rId3" Type="http://schemas.openxmlformats.org/officeDocument/2006/relationships/image" Target="../media/image199.emf"/><Relationship Id="rId4" Type="http://schemas.openxmlformats.org/officeDocument/2006/relationships/image" Target="../media/image200.emf"/><Relationship Id="rId5" Type="http://schemas.openxmlformats.org/officeDocument/2006/relationships/image" Target="../media/image201.emf"/><Relationship Id="rId6" Type="http://schemas.openxmlformats.org/officeDocument/2006/relationships/image" Target="../media/image202.emf"/><Relationship Id="rId7" Type="http://schemas.openxmlformats.org/officeDocument/2006/relationships/image" Target="../media/image203.emf"/><Relationship Id="rId8" Type="http://schemas.openxmlformats.org/officeDocument/2006/relationships/image" Target="../media/image204.emf"/><Relationship Id="rId9" Type="http://schemas.openxmlformats.org/officeDocument/2006/relationships/image" Target="../media/image205.emf"/><Relationship Id="rId10" Type="http://schemas.openxmlformats.org/officeDocument/2006/relationships/image" Target="../media/image206.emf"/><Relationship Id="rId11" Type="http://schemas.openxmlformats.org/officeDocument/2006/relationships/image" Target="../media/image207.emf"/><Relationship Id="rId12" Type="http://schemas.openxmlformats.org/officeDocument/2006/relationships/image" Target="../media/image208.emf"/></Relationships>
</file>

<file path=ppt/slides/_rels/slide6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09.emf"/></Relationships>
</file>

<file path=ppt/slides/_rels/slide6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0.emf"/><Relationship Id="rId3" Type="http://schemas.openxmlformats.org/officeDocument/2006/relationships/image" Target="../media/image211.emf"/><Relationship Id="rId4" Type="http://schemas.openxmlformats.org/officeDocument/2006/relationships/image" Target="../media/image212.emf"/></Relationships>
</file>

<file path=ppt/slides/_rels/slide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emf"/><Relationship Id="rId3" Type="http://schemas.openxmlformats.org/officeDocument/2006/relationships/image" Target="../media/image6.emf"/><Relationship Id="rId4" Type="http://schemas.openxmlformats.org/officeDocument/2006/relationships/image" Target="../media/image7.emf"/><Relationship Id="rId5" Type="http://schemas.openxmlformats.org/officeDocument/2006/relationships/image" Target="../media/image8.emf"/><Relationship Id="rId6" Type="http://schemas.openxmlformats.org/officeDocument/2006/relationships/image" Target="../media/image9.emf"/><Relationship Id="rId7" Type="http://schemas.openxmlformats.org/officeDocument/2006/relationships/image" Target="../media/image10.emf"/><Relationship Id="rId8" Type="http://schemas.openxmlformats.org/officeDocument/2006/relationships/image" Target="../media/image11.emf"/><Relationship Id="rId9" Type="http://schemas.openxmlformats.org/officeDocument/2006/relationships/image" Target="../media/image12.emf"/><Relationship Id="rId10" Type="http://schemas.openxmlformats.org/officeDocument/2006/relationships/image" Target="../media/image13.emf"/><Relationship Id="rId11" Type="http://schemas.openxmlformats.org/officeDocument/2006/relationships/image" Target="../media/image14.emf"/><Relationship Id="rId12" Type="http://schemas.openxmlformats.org/officeDocument/2006/relationships/image" Target="../media/image15.emf"/></Relationships>
</file>

<file path=ppt/slides/_rels/slide7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13.emf"/><Relationship Id="rId3" Type="http://schemas.openxmlformats.org/officeDocument/2006/relationships/image" Target="../media/image214.emf"/><Relationship Id="rId4" Type="http://schemas.openxmlformats.org/officeDocument/2006/relationships/image" Target="../media/image215.emf"/><Relationship Id="rId5" Type="http://schemas.openxmlformats.org/officeDocument/2006/relationships/image" Target="../media/image216.emf"/><Relationship Id="rId6" Type="http://schemas.openxmlformats.org/officeDocument/2006/relationships/image" Target="../media/image217.emf"/><Relationship Id="rId7" Type="http://schemas.openxmlformats.org/officeDocument/2006/relationships/image" Target="../media/image218.emf"/><Relationship Id="rId8" Type="http://schemas.openxmlformats.org/officeDocument/2006/relationships/image" Target="../media/image219.emf"/><Relationship Id="rId9" Type="http://schemas.openxmlformats.org/officeDocument/2006/relationships/image" Target="../media/image220.emf"/><Relationship Id="rId10" Type="http://schemas.openxmlformats.org/officeDocument/2006/relationships/image" Target="../media/image221.emf"/><Relationship Id="rId11" Type="http://schemas.openxmlformats.org/officeDocument/2006/relationships/image" Target="../media/image222.emf"/><Relationship Id="rId12" Type="http://schemas.openxmlformats.org/officeDocument/2006/relationships/image" Target="../media/image223.emf"/></Relationships>
</file>

<file path=ppt/slides/_rels/slide7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24.emf"/><Relationship Id="rId3" Type="http://schemas.openxmlformats.org/officeDocument/2006/relationships/image" Target="../media/image225.emf"/><Relationship Id="rId4" Type="http://schemas.openxmlformats.org/officeDocument/2006/relationships/image" Target="../media/image226.emf"/><Relationship Id="rId5" Type="http://schemas.openxmlformats.org/officeDocument/2006/relationships/image" Target="../media/image227.emf"/><Relationship Id="rId6" Type="http://schemas.openxmlformats.org/officeDocument/2006/relationships/image" Target="../media/image228.emf"/><Relationship Id="rId7" Type="http://schemas.openxmlformats.org/officeDocument/2006/relationships/image" Target="../media/image229.emf"/><Relationship Id="rId8" Type="http://schemas.openxmlformats.org/officeDocument/2006/relationships/image" Target="../media/image230.emf"/><Relationship Id="rId9" Type="http://schemas.openxmlformats.org/officeDocument/2006/relationships/image" Target="../media/image231.emf"/><Relationship Id="rId10" Type="http://schemas.openxmlformats.org/officeDocument/2006/relationships/image" Target="../media/image232.emf"/><Relationship Id="rId11" Type="http://schemas.openxmlformats.org/officeDocument/2006/relationships/image" Target="../media/image233.emf"/><Relationship Id="rId12" Type="http://schemas.openxmlformats.org/officeDocument/2006/relationships/image" Target="../media/image234.emf"/></Relationships>
</file>

<file path=ppt/slides/_rels/slide73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5.emf"/></Relationships>
</file>

<file path=ppt/slides/_rels/slide76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7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6.emf"/><Relationship Id="rId3" Type="http://schemas.openxmlformats.org/officeDocument/2006/relationships/image" Target="../media/image237.emf"/><Relationship Id="rId4" Type="http://schemas.openxmlformats.org/officeDocument/2006/relationships/image" Target="../media/image238.emf"/></Relationships>
</file>

<file path=ppt/slides/_rels/slide7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39.emf"/><Relationship Id="rId3" Type="http://schemas.openxmlformats.org/officeDocument/2006/relationships/image" Target="../media/image240.emf"/><Relationship Id="rId4" Type="http://schemas.openxmlformats.org/officeDocument/2006/relationships/image" Target="../media/image241.emf"/><Relationship Id="rId5" Type="http://schemas.openxmlformats.org/officeDocument/2006/relationships/image" Target="../media/image242.emf"/><Relationship Id="rId6" Type="http://schemas.openxmlformats.org/officeDocument/2006/relationships/image" Target="../media/image243.emf"/><Relationship Id="rId7" Type="http://schemas.openxmlformats.org/officeDocument/2006/relationships/image" Target="../media/image244.emf"/><Relationship Id="rId8" Type="http://schemas.openxmlformats.org/officeDocument/2006/relationships/image" Target="../media/image245.emf"/><Relationship Id="rId9" Type="http://schemas.openxmlformats.org/officeDocument/2006/relationships/image" Target="../media/image246.emf"/><Relationship Id="rId10" Type="http://schemas.openxmlformats.org/officeDocument/2006/relationships/image" Target="../media/image247.emf"/><Relationship Id="rId11" Type="http://schemas.openxmlformats.org/officeDocument/2006/relationships/image" Target="../media/image248.emf"/><Relationship Id="rId12" Type="http://schemas.openxmlformats.org/officeDocument/2006/relationships/image" Target="../media/image249.emf"/></Relationships>
</file>

<file path=ppt/slides/_rels/slide7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50.emf"/><Relationship Id="rId3" Type="http://schemas.openxmlformats.org/officeDocument/2006/relationships/image" Target="../media/image251.emf"/><Relationship Id="rId4" Type="http://schemas.openxmlformats.org/officeDocument/2006/relationships/image" Target="../media/image252.emf"/><Relationship Id="rId5" Type="http://schemas.openxmlformats.org/officeDocument/2006/relationships/image" Target="../media/image253.emf"/><Relationship Id="rId6" Type="http://schemas.openxmlformats.org/officeDocument/2006/relationships/image" Target="../media/image254.emf"/><Relationship Id="rId7" Type="http://schemas.openxmlformats.org/officeDocument/2006/relationships/image" Target="../media/image255.emf"/><Relationship Id="rId8" Type="http://schemas.openxmlformats.org/officeDocument/2006/relationships/image" Target="../media/image256.emf"/><Relationship Id="rId9" Type="http://schemas.openxmlformats.org/officeDocument/2006/relationships/image" Target="../media/image257.emf"/><Relationship Id="rId10" Type="http://schemas.openxmlformats.org/officeDocument/2006/relationships/image" Target="../media/image258.emf"/><Relationship Id="rId11" Type="http://schemas.openxmlformats.org/officeDocument/2006/relationships/image" Target="../media/image259.emf"/><Relationship Id="rId12" Type="http://schemas.openxmlformats.org/officeDocument/2006/relationships/image" Target="../media/image260.emf"/></Relationships>
</file>

<file path=ppt/slides/_rels/slide81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1.emf"/></Relationships>
</file>

<file path=ppt/slides/_rels/slide84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2.emf"/><Relationship Id="rId3" Type="http://schemas.openxmlformats.org/officeDocument/2006/relationships/image" Target="../media/image263.emf"/><Relationship Id="rId4" Type="http://schemas.openxmlformats.org/officeDocument/2006/relationships/image" Target="../media/image264.emf"/></Relationships>
</file>

<file path=ppt/slides/_rels/slide8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5.emf"/><Relationship Id="rId3" Type="http://schemas.openxmlformats.org/officeDocument/2006/relationships/image" Target="../media/image266.emf"/><Relationship Id="rId4" Type="http://schemas.openxmlformats.org/officeDocument/2006/relationships/image" Target="../media/image267.emf"/><Relationship Id="rId5" Type="http://schemas.openxmlformats.org/officeDocument/2006/relationships/image" Target="../media/image268.emf"/><Relationship Id="rId6" Type="http://schemas.openxmlformats.org/officeDocument/2006/relationships/image" Target="../media/image269.emf"/><Relationship Id="rId7" Type="http://schemas.openxmlformats.org/officeDocument/2006/relationships/image" Target="../media/image270.emf"/><Relationship Id="rId8" Type="http://schemas.openxmlformats.org/officeDocument/2006/relationships/image" Target="../media/image271.emf"/><Relationship Id="rId9" Type="http://schemas.openxmlformats.org/officeDocument/2006/relationships/image" Target="../media/image272.emf"/><Relationship Id="rId10" Type="http://schemas.openxmlformats.org/officeDocument/2006/relationships/image" Target="../media/image273.emf"/><Relationship Id="rId11" Type="http://schemas.openxmlformats.org/officeDocument/2006/relationships/image" Target="../media/image274.emf"/><Relationship Id="rId12" Type="http://schemas.openxmlformats.org/officeDocument/2006/relationships/image" Target="../media/image275.emf"/></Relationships>
</file>

<file path=ppt/slides/_rels/slide8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76.emf"/><Relationship Id="rId3" Type="http://schemas.openxmlformats.org/officeDocument/2006/relationships/image" Target="../media/image277.emf"/><Relationship Id="rId4" Type="http://schemas.openxmlformats.org/officeDocument/2006/relationships/image" Target="../media/image278.emf"/><Relationship Id="rId5" Type="http://schemas.openxmlformats.org/officeDocument/2006/relationships/image" Target="../media/image279.emf"/><Relationship Id="rId6" Type="http://schemas.openxmlformats.org/officeDocument/2006/relationships/image" Target="../media/image280.emf"/><Relationship Id="rId7" Type="http://schemas.openxmlformats.org/officeDocument/2006/relationships/image" Target="../media/image281.emf"/><Relationship Id="rId8" Type="http://schemas.openxmlformats.org/officeDocument/2006/relationships/image" Target="../media/image282.emf"/><Relationship Id="rId9" Type="http://schemas.openxmlformats.org/officeDocument/2006/relationships/image" Target="../media/image283.emf"/><Relationship Id="rId10" Type="http://schemas.openxmlformats.org/officeDocument/2006/relationships/image" Target="../media/image284.emf"/><Relationship Id="rId11" Type="http://schemas.openxmlformats.org/officeDocument/2006/relationships/image" Target="../media/image285.emf"/><Relationship Id="rId12" Type="http://schemas.openxmlformats.org/officeDocument/2006/relationships/image" Target="../media/image286.emf"/></Relationships>
</file>

<file path=ppt/slides/_rels/slide89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emf"/><Relationship Id="rId3" Type="http://schemas.openxmlformats.org/officeDocument/2006/relationships/image" Target="../media/image17.emf"/><Relationship Id="rId4" Type="http://schemas.openxmlformats.org/officeDocument/2006/relationships/image" Target="../media/image18.emf"/><Relationship Id="rId5" Type="http://schemas.openxmlformats.org/officeDocument/2006/relationships/image" Target="../media/image19.emf"/><Relationship Id="rId6" Type="http://schemas.openxmlformats.org/officeDocument/2006/relationships/image" Target="../media/image20.emf"/><Relationship Id="rId7" Type="http://schemas.openxmlformats.org/officeDocument/2006/relationships/image" Target="../media/image21.emf"/><Relationship Id="rId8" Type="http://schemas.openxmlformats.org/officeDocument/2006/relationships/image" Target="../media/image22.emf"/><Relationship Id="rId9" Type="http://schemas.openxmlformats.org/officeDocument/2006/relationships/image" Target="../media/image23.emf"/><Relationship Id="rId10" Type="http://schemas.openxmlformats.org/officeDocument/2006/relationships/image" Target="../media/image24.emf"/><Relationship Id="rId11" Type="http://schemas.openxmlformats.org/officeDocument/2006/relationships/image" Target="../media/image25.emf"/><Relationship Id="rId12" Type="http://schemas.openxmlformats.org/officeDocument/2006/relationships/image" Target="../media/image26.emf"/></Relationships>
</file>

<file path=ppt/slides/_rels/slide90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7.emf"/></Relationships>
</file>

<file path=ppt/slides/_rels/slide92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8.emf"/><Relationship Id="rId3" Type="http://schemas.openxmlformats.org/officeDocument/2006/relationships/image" Target="../media/image289.emf"/><Relationship Id="rId4" Type="http://schemas.openxmlformats.org/officeDocument/2006/relationships/image" Target="../media/image290.emf"/></Relationships>
</file>

<file path=ppt/slides/_rels/slide94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1.emf"/><Relationship Id="rId3" Type="http://schemas.openxmlformats.org/officeDocument/2006/relationships/image" Target="../media/image292.emf"/><Relationship Id="rId4" Type="http://schemas.openxmlformats.org/officeDocument/2006/relationships/image" Target="../media/image293.emf"/><Relationship Id="rId5" Type="http://schemas.openxmlformats.org/officeDocument/2006/relationships/image" Target="../media/image294.emf"/><Relationship Id="rId6" Type="http://schemas.openxmlformats.org/officeDocument/2006/relationships/image" Target="../media/image295.emf"/><Relationship Id="rId7" Type="http://schemas.openxmlformats.org/officeDocument/2006/relationships/image" Target="../media/image296.emf"/><Relationship Id="rId8" Type="http://schemas.openxmlformats.org/officeDocument/2006/relationships/image" Target="../media/image297.emf"/><Relationship Id="rId9" Type="http://schemas.openxmlformats.org/officeDocument/2006/relationships/image" Target="../media/image298.emf"/><Relationship Id="rId10" Type="http://schemas.openxmlformats.org/officeDocument/2006/relationships/image" Target="../media/image299.emf"/><Relationship Id="rId11" Type="http://schemas.openxmlformats.org/officeDocument/2006/relationships/image" Target="../media/image300.emf"/><Relationship Id="rId12" Type="http://schemas.openxmlformats.org/officeDocument/2006/relationships/image" Target="../media/image301.emf"/></Relationships>
</file>

<file path=ppt/slides/_rels/slide95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02.emf"/><Relationship Id="rId3" Type="http://schemas.openxmlformats.org/officeDocument/2006/relationships/image" Target="../media/image303.emf"/><Relationship Id="rId4" Type="http://schemas.openxmlformats.org/officeDocument/2006/relationships/image" Target="../media/image304.emf"/><Relationship Id="rId5" Type="http://schemas.openxmlformats.org/officeDocument/2006/relationships/image" Target="../media/image305.emf"/><Relationship Id="rId6" Type="http://schemas.openxmlformats.org/officeDocument/2006/relationships/image" Target="../media/image306.emf"/><Relationship Id="rId7" Type="http://schemas.openxmlformats.org/officeDocument/2006/relationships/image" Target="../media/image307.emf"/><Relationship Id="rId8" Type="http://schemas.openxmlformats.org/officeDocument/2006/relationships/image" Target="../media/image308.emf"/><Relationship Id="rId9" Type="http://schemas.openxmlformats.org/officeDocument/2006/relationships/image" Target="../media/image309.emf"/><Relationship Id="rId10" Type="http://schemas.openxmlformats.org/officeDocument/2006/relationships/image" Target="../media/image310.emf"/><Relationship Id="rId11" Type="http://schemas.openxmlformats.org/officeDocument/2006/relationships/image" Target="../media/image311.emf"/><Relationship Id="rId12" Type="http://schemas.openxmlformats.org/officeDocument/2006/relationships/image" Target="../media/image312.emf"/></Relationships>
</file>

<file path=ppt/slides/_rels/slide97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9.xml.rels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13.emf"/></Relationships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242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13)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328,291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6,210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378,803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6,210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49990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13)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357,446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351,206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311,320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373,677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372,771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316,959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358,910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387,285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391,977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313,923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49990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13)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6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391,98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373,68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372,77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358,91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357,45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351,21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316,96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313,92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15,943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15,943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5055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13)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346,228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322,894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419,576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376,459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301,978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329,482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349,783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383,835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371,098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334,139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57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14)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17,9315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0,0022*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2,5542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0,0123*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0,7431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0,6684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57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14)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242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14)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348,746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402,699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2)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8,2081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0,0186*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8,5286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0,5719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0,8163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49990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14)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373,667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326,811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402,420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344,754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381,598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407,555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409,230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341,097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49990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14)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6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632"/>
                <a:gridCol w="503634"/>
                <a:gridCol w="4996014"/>
                <a:gridCol w="273083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409,23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407,56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402,42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387,42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382,67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381,60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373,67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341,10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326,81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17,902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5055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14)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6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385,769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372,580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415,652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363,825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358,422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366,450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375,781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409,827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364,185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344,737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2)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439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083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2)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77,0399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3,087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90,2903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3,087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2)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114,705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77,160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67,512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74,378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92,779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55,400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96,574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99,928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72,482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2)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634"/>
                <a:gridCol w="435777"/>
                <a:gridCol w="424285"/>
                <a:gridCol w="420725"/>
                <a:gridCol w="447917"/>
                <a:gridCol w="4322877"/>
                <a:gridCol w="23628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114,71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6,0795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99,93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6,0795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96,57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6,0795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6,0795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85,73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6,0795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6,0795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74,38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6,0795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72,48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6,0795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67,51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6,0795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55,40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6,0795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346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2)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86,3628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84,4557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88,0766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83,6659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81,8304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81,3056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81,2706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82,2774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86,6407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80,7655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3)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15,3988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0,0035*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6,2029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1,1177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0,3600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3)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083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3)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92,457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3,388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109,307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3,388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3)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123,750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93,485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79,415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94,454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109,351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77,470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108,317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114,313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118,589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89,677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3)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1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634"/>
                <a:gridCol w="435777"/>
                <a:gridCol w="424285"/>
                <a:gridCol w="420725"/>
                <a:gridCol w="447917"/>
                <a:gridCol w="4322877"/>
                <a:gridCol w="23628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118,59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114,31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109,35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108,32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94,45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93,49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89,68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79,41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77,47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6,7194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346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3)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100,904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102,131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98,180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98,471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101,741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103,804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101,878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101,903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97,148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102,662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4)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13,7501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0,0049*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5,6557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1,0308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0,4231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4)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0,6349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0,4461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2,6229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0,0103*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0,3583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0,9514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083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4)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115,404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3,349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132,175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3,349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4)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1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151,583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114,634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103,265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117,635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128,302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98,474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129,767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136,638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147,330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110,270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4)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81634"/>
                <a:gridCol w="435777"/>
                <a:gridCol w="424285"/>
                <a:gridCol w="420725"/>
                <a:gridCol w="447917"/>
                <a:gridCol w="4322877"/>
                <a:gridCol w="2362898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151,58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7,5917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147,33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7,5917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7,5917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129,77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7,5917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7,5917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7,5917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114,63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7,5917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110,27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7,5917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103,27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7,5917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D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98,47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7,5917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346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4)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123,370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0,7634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124,097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0,7634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124,364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0,7634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123,613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0,7634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123,792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0,7634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122,559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0,7634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123,225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0,7634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124,540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0,7634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125,250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0,7634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123,086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0,7634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5)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19,1462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0,0018*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6,3013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0,8942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0,5343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5)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083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5)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127,959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3,152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149,082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3,152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5)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172,348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7,787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134,677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7,787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117,825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7,787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128,845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7,787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138,460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7,787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108,081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7,787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141,948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7,787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156,451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7,787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160,248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7,787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126,323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7,787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346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5)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139,511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131,637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145,110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141,566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133,304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136,741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134,188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144,107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145,931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133,111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6)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2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13,7282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0,0049*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6,0795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&lt;,0001*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0,8119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0,6067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6)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083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6)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138,994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3,280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159,110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3,280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6)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178,158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150,073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126,620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140,332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148,033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114,381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150,466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169,085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171,972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141,399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6)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2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178,16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7,9306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171,97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7,9306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7,9306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150,47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7,9306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150,07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7,9306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148,03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7,9306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141,40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7,9306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140,33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7,9306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126,62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7,9306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114,38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7,9306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346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6)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150,555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142,508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157,235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162,586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151,387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153,012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132,135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134,420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160,525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146,154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7)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13,8740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0,0047*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4,1503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1,3166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0,2414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7)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083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7)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153,682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175,731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4,139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7)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196,837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161,178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144,752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159,739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165,267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134,866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165,573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181,449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183,175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154,230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7)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3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39490"/>
                <a:gridCol w="457113"/>
                <a:gridCol w="445059"/>
                <a:gridCol w="441324"/>
                <a:gridCol w="4534535"/>
                <a:gridCol w="2478591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196,84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183,17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181,45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165,57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165,27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161,18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159,74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154,23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144,75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9,1010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134,87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9,1010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346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7)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165,548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163,784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168,941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167,979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164,510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160,711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155,971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165,785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169,060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164,774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8)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3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26,5864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0,0006*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3,2364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0,0021*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0,9664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0,4739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8)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8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083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39,7415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3,013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36,3351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3,013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083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8)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176,108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4,958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208,504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4,958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8)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214,964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193,930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168,705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193,945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201,410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166,986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187,411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204,756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214,413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176,541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8)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3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214,96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214,41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193,93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187,41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176,54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168,70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9,9312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166,99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9,9312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346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8)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191,621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191,288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189,701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191,318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192,049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195,744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196,133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191,405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191,991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191,810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9)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34,9574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2,1627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f03246"/>
                          </a:solidFill>
                        </a:rPr>
                        <a:t>0,0332*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1,3978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0,2029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24207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9)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108338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9)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201,363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5,231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237,783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5,231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36,7228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39,3344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27,4668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35,0686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49,8006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20,2410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37,2818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49,7600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47,7944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36,9127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9)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228,185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215,459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197,922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233,394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234,374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197,973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213,950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229,193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239,018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206,261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9)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4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65632"/>
                <a:gridCol w="503634"/>
                <a:gridCol w="4996014"/>
                <a:gridCol w="273083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239,02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10,757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234,37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10,757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233,39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10,757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229,19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10,757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228,19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10,757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10,757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213,95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10,757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206,26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10,757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197,97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10,757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197,92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10,757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346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9)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215,433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216,916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217,876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217,214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223,557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225,326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223,264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217,646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218,340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220,157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6,603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57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10)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4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36,5834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3,1203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0,0028*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1,0198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0,4315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57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10)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0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242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10)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241,917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5,145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286,470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5,145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49990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10)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260,598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232,003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284,875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275,891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239,215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259,113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289,856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292,813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238,283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49990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10)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4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292,81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12,456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289,86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12,456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12,456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275,89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12,456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269,29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12,456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12,456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259,11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12,456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239,21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12,456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238,28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12,456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232,00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12,456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84042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49,801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49,760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47,794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39,334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37,282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36,913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36,723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35,069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27,467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20,241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5,9604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5055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10)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4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271,677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268,756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270,356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268,239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257,147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260,630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256,732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262,264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265,787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260,347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57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11)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32,7025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0,0003*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3,3976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0,0014*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0,8079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0,6102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57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11)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242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11)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266,492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5,252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314,556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5,252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49990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11)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293,937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295,376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250,962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309,937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266,338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290,851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317,005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318,481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251,207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49990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11)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5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318,48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317,01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311,14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309,94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295,38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293,94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290,85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266,34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251,21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250,96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13,674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5055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11)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293,934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307,301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304,496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307,072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272,944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293,298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285,675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284,028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291,950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264,539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34693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38,0255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1,947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38,0606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1,947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38,1725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1,947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38,2621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1,947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38,0783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1,947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37,9102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1,947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37,8343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1,947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37,9253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1,947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38,1365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1,947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37,9777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1,947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57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12)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5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34,4569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0,0002*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3,1146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0,0029*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1,1691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0,3259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57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12)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224201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12) &gt; Trt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112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301,330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5,199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C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354,386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5,199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49990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12)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330,218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326,883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280,598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354,203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345,105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305,625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328,726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358,151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355,499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293,573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499905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12) &gt; Strain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HSD de Tukey des différences des moyennes des moindres carrés</a:t>
            </a:r>
            <a:endParaRPr lang="en-US" dirty="0"/>
          </a:p>
        </p:txBody>
      </p:sp>
      <p:sp>
        <p:nvSpPr>
          <p:cNvPr id="4" name=""/>
          <p:cNvSpPr txBox="1"/>
          <p:nvPr/>
        </p:nvSpPr>
        <p:spPr>
          <a:xfrm>
            <a:off x="228600" y="1651000"/>
            <a:ext cx="24355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α=</a:t>
            </a:r>
            <a:endParaRPr lang="en-US" dirty="0"/>
          </a:p>
        </p:txBody>
      </p:sp>
      <p:sp>
        <p:nvSpPr>
          <p:cNvPr id="5" name=""/>
          <p:cNvSpPr txBox="1"/>
          <p:nvPr/>
        </p:nvSpPr>
        <p:spPr>
          <a:xfrm>
            <a:off x="523837" y="1651000"/>
            <a:ext cx="520489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0,050</a:t>
            </a:r>
            <a:endParaRPr lang="en-US" dirty="0"/>
          </a:p>
        </p:txBody>
      </p:sp>
      <p:sp>
        <p:nvSpPr>
          <p:cNvPr id="6" name=""/>
          <p:cNvSpPr txBox="1"/>
          <p:nvPr/>
        </p:nvSpPr>
        <p:spPr>
          <a:xfrm>
            <a:off x="1096006" y="1651000"/>
            <a:ext cx="26766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Q=</a:t>
            </a:r>
            <a:endParaRPr lang="en-US" dirty="0"/>
          </a:p>
        </p:txBody>
      </p:sp>
      <p:sp>
        <p:nvSpPr>
          <p:cNvPr id="7" name=""/>
          <p:cNvSpPr txBox="1"/>
          <p:nvPr/>
        </p:nvSpPr>
        <p:spPr>
          <a:xfrm>
            <a:off x="1415353" y="1651000"/>
            <a:ext cx="752214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3,25352</a:t>
            </a:r>
            <a:endParaRPr lang="en-US" dirty="0"/>
          </a:p>
        </p:txBody>
      </p:sp>
      <p:graphicFrame>
        <p:nvGraphicFramePr>
          <p:cNvPr id="8" name="Table 5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9304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99242"/>
                <a:gridCol w="479150"/>
                <a:gridCol w="466514"/>
                <a:gridCol w="4753132"/>
                <a:gridCol w="259807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358,15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Tur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355,50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Gre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354,20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345,10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All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330,22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Ita1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328,73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Esp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326,88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Inv2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305,62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Wor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293,57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14,764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Fra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>B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280,60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14,764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  <p:sp>
        <p:nvSpPr>
          <p:cNvPr id="9" name=""/>
          <p:cNvSpPr txBox="1"/>
          <p:nvPr/>
        </p:nvSpPr>
        <p:spPr>
          <a:xfrm>
            <a:off x="228600" y="6289040"/>
            <a:ext cx="7378487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Les niveaux non connectés par la même lettre sont significativement différents.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535055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12) &gt; Bloc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Tableau des moyennes des moindres carrés</a:t>
            </a:r>
            <a:endParaRPr lang="en-US" dirty="0"/>
          </a:p>
        </p:txBody>
      </p:sp>
      <p:graphicFrame>
        <p:nvGraphicFramePr>
          <p:cNvPr id="4" name="Table 5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4079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4033"/>
                <a:gridCol w="4258485"/>
                <a:gridCol w="2327701"/>
                <a:gridCol w="1845897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Niveau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Moyenne des moindres carrés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Erreur standard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r>
                        <a:rPr dirty="0" smtClean="0" b="1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341,210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3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324,703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B3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372,906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B4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348,900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322,121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7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307,399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B7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301,076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9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B8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350,175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314,682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1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B10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295,411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.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r>
                        <a:rPr dirty="0" smtClean="0"/>
                        <a:t/>
                      </a:r>
                      <a:endParaRPr lang="en-US" dirty="0"/>
                    </a:p>
                  </a:txBody>
                  <a:tcPr>
                    <a:blipFill dpi="0" rotWithShape="1"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a:blipFill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57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13)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6858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Tests des effets fixes</a:t>
            </a:r>
            <a:endParaRPr lang="en-US" dirty="0"/>
          </a:p>
        </p:txBody>
      </p:sp>
      <p:graphicFrame>
        <p:nvGraphicFramePr>
          <p:cNvPr id="4" name="Table 6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4428798"/>
              </p:ext>
            </p:extLst>
          </p:nvPr>
        </p:nvGraphicFramePr>
        <p:xfrm>
          <a:off x="1412240" y="1244600"/>
          <a:ext cx="9596120" cy="148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81461"/>
                <a:gridCol w="2102396"/>
                <a:gridCol w="1579359"/>
                <a:gridCol w="3081321"/>
                <a:gridCol w="965726"/>
                <a:gridCol w="885853"/>
              </a:tblGrid>
              <a:tr h="0">
                <a:tc>
                  <a:txBody>
                    <a:bodyPr/>
                    <a:lstStyle/>
                    <a:p>
                      <a:r>
                        <a:rPr dirty="0" smtClean="0" b="1"/>
                        <a:t>Source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Nombre de coefficients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Degrés de liberté du dénominateur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Rapport F</a:t>
                      </a:r>
                      <a:endParaRPr lang="en-US" dirty="0"/>
                    </a:p>
                  </a:txBody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 b="1"/>
                        <a:t>Prob. &gt; F</a:t>
                      </a:r>
                      <a:endParaRPr lang="en-US" dirty="0"/>
                    </a:p>
                  </a:txBody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20,7796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0,0014*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3,3011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>
                          <a:solidFill>
                            <a:srgbClr val="e57406"/>
                          </a:solidFill>
                        </a:rPr>
                        <a:t>0,0018*</a:t>
                      </a:r>
                      <a:endParaRPr lang="en-US" dirty="0"/>
                    </a:p>
                  </a:txBody>
                  <a:tcPr anchor="t"/>
                </a:tc>
              </a:tr>
              <a:tr h="0">
                <a:tc>
                  <a:txBody>
                    <a:bodyPr/>
                    <a:lstStyle/>
                    <a:p>
                      <a:r>
                        <a:rPr dirty="0" smtClean="0"/>
                        <a:t>Trt*Strain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   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9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81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0,7602</a:t>
                      </a:r>
                      <a:endParaRPr lang="en-US" dirty="0"/>
                    </a:p>
                  </a:txBody>
                  <a:tcPr anchor="t"/>
                </a:tc>
                <a:tc>
                  <a:txBody>
                    <a:bodyPr/>
                    <a:lstStyle/>
                    <a:p>
                      <a:pPr algn="r"/>
                      <a:r>
                        <a:rPr dirty="0" smtClean="0"/>
                        <a:t>0,6530</a:t>
                      </a:r>
                      <a:endParaRPr lang="en-US" dirty="0"/>
                    </a:p>
                  </a:txBody>
                  <a:tcPr anchor="t"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"/>
          <p:cNvSpPr txBox="1"/>
          <p:nvPr/>
        </p:nvSpPr>
        <p:spPr>
          <a:xfrm>
            <a:off x="228600" y="6578600"/>
            <a:ext cx="6357936" cy="279400"/>
          </a:xfrm>
          <a:prstGeom prst="rect">
            <a:avLst/>
          </a:prstGeom>
          <a:noFill/>
        </p:spPr>
        <p:txBody>
          <a:bodyPr wrap="none" vert="horz" lIns="0" tIns="0" rIns="0" bIns="0" rtlCol="0">
            <a:spAutoFit/>
          </a:bodyPr>
          <a:lstStyle/>
          <a:p>
            <a:r>
              <a:rPr lang="en-US" dirty="0" smtClean="0"/>
              <a:t>Ajuster le groupe &gt; Réponse Moyenne(Growth, 13) &gt; Tout le modèle</a:t>
            </a:r>
            <a:endParaRPr lang="en-US" dirty="0"/>
          </a:p>
        </p:txBody>
      </p:sp>
      <p:sp>
        <p:nvSpPr>
          <p:cNvPr id="3" name=""/>
          <p:cNvSpPr>
            <a:spLocks noGrp="1"/>
          </p:cNvSpPr>
          <p:nvPr>
            <p:ph type="title"/>
          </p:nvPr>
        </p:nvSpPr>
        <p:spPr>
          <a:xfrm>
            <a:off x="0" y="0"/>
            <a:ext cx="11963400" cy="1371600"/>
          </a:xfrm>
        </p:spPr>
        <p:txBody>
          <a:bodyPr>
            <a:normAutofit/>
          </a:bodyPr>
          <a:lstStyle/>
          <a:p>
            <a:pPr algn="ctr"/>
            <a:r>
              <a:rPr lang="en-US" dirty="0" smtClean="0"/>
              <a:t>Graphique des résidus en fonction des valeurs prévues</a:t>
            </a:r>
            <a:endParaRPr lang="en-US" dirty="0"/>
          </a:p>
        </p:txBody>
      </p:sp>
      <p:pic>
        <p:nvPicPr>
          <p:cNvPr id="4" name="Picture 1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19450" y="1651000"/>
            <a:ext cx="5981700" cy="21146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836288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dcterms:created xsi:type="dcterms:W3CDTF">2014-02-05T15:05:23Z</dcterms:created>
  <dcterms:modified xsi:type="dcterms:W3CDTF">2014-02-27T19:32:26Z</dcterms:modified>
</cp:coreProperties>
</file>