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1.emf" ContentType="image/emf"/>
  <Override PartName="/ppt/media/image12.emf" ContentType="image/emf"/>
  <Override PartName="/ppt/media/image13.emf" ContentType="image/emf"/>
  <Override PartName="/ppt/media/image14.emf" ContentType="image/emf"/>
  <Override PartName="/ppt/media/image15.emf" ContentType="image/emf"/>
  <Override PartName="/ppt/media/image16.emf" ContentType="image/emf"/>
  <Override PartName="/ppt/media/image2.emf" ContentType="image/emf"/>
  <Override PartName="/ppt/media/image3.emf" ContentType="image/emf"/>
  <Override PartName="/ppt/media/image4.emf" ContentType="image/emf"/>
  <Override PartName="/ppt/media/image5.emf" ContentType="image/emf"/>
  <Override PartName="/ppt/media/image6.emf" ContentType="image/emf"/>
  <Override PartName="/ppt/media/image7.emf" ContentType="image/emf"/>
  <Override PartName="/ppt/media/image8.emf" ContentType="image/emf"/>
  <Override PartName="/ppt/media/image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2.xml"/><Relationship Id="rId23" Type="http://schemas.openxmlformats.org/officeDocument/2006/relationships/slide" Target="slides/slide23.xml"/><Relationship Id="rId24" Type="http://schemas.openxmlformats.org/officeDocument/2006/relationships/slide" Target="slides/slide24.xml"/><Relationship Id="rId25" Type="http://schemas.openxmlformats.org/officeDocument/2006/relationships/slide" Target="slides/slide26.xml"/><Relationship Id="rId26" Type="http://schemas.openxmlformats.org/officeDocument/2006/relationships/slide" Target="slides/slide27.xml"/><Relationship Id="rId27" Type="http://schemas.openxmlformats.org/officeDocument/2006/relationships/slide" Target="slides/slide28.xml"/><Relationship Id="rId28" Type="http://schemas.openxmlformats.org/officeDocument/2006/relationships/slide" Target="slides/slide30.xml"/><Relationship Id="rId29" Type="http://schemas.openxmlformats.org/officeDocument/2006/relationships/slide" Target="slides/slide31.xml"/><Relationship Id="rId30" Type="http://schemas.openxmlformats.org/officeDocument/2006/relationships/slide" Target="slides/slide32.xml"/><Relationship Id="rId31" Type="http://schemas.openxmlformats.org/officeDocument/2006/relationships/slide" Target="slides/slide34.xml"/><Relationship Id="rId32" Type="http://schemas.openxmlformats.org/officeDocument/2006/relationships/slide" Target="slides/slide35.xml"/><Relationship Id="rId33" Type="http://schemas.openxmlformats.org/officeDocument/2006/relationships/slide" Target="slides/slide36.xml"/><Relationship Id="rId34" Type="http://schemas.openxmlformats.org/officeDocument/2006/relationships/slide" Target="slides/slide38.xml"/><Relationship Id="rId35" Type="http://schemas.openxmlformats.org/officeDocument/2006/relationships/slide" Target="slides/slide39.xml"/><Relationship Id="rId36" Type="http://schemas.openxmlformats.org/officeDocument/2006/relationships/slide" Target="slides/slide40.xml"/><Relationship Id="rId37" Type="http://schemas.openxmlformats.org/officeDocument/2006/relationships/slide" Target="slides/slide42.xml"/><Relationship Id="rId38" Type="http://schemas.openxmlformats.org/officeDocument/2006/relationships/slide" Target="slides/slide43.xml"/><Relationship Id="rId39" Type="http://schemas.openxmlformats.org/officeDocument/2006/relationships/slide" Target="slides/slide44.xml"/><Relationship Id="rId40" Type="http://schemas.openxmlformats.org/officeDocument/2006/relationships/slide" Target="slides/slide46.xml"/><Relationship Id="rId41" Type="http://schemas.openxmlformats.org/officeDocument/2006/relationships/slide" Target="slides/slide47.xml"/><Relationship Id="rId42" Type="http://schemas.openxmlformats.org/officeDocument/2006/relationships/slide" Target="slides/slide48.xml"/><Relationship Id="rId43" Type="http://schemas.openxmlformats.org/officeDocument/2006/relationships/slide" Target="slides/slide50.xml"/><Relationship Id="rId44" Type="http://schemas.openxmlformats.org/officeDocument/2006/relationships/slide" Target="slides/slide51.xml"/><Relationship Id="rId45" Type="http://schemas.openxmlformats.org/officeDocument/2006/relationships/slide" Target="slides/slide52.xml"/><Relationship Id="rId46" Type="http://schemas.openxmlformats.org/officeDocument/2006/relationships/slide" Target="slides/slide54.xml"/><Relationship Id="rId47" Type="http://schemas.openxmlformats.org/officeDocument/2006/relationships/slide" Target="slides/slide55.xml"/><Relationship Id="rId48" Type="http://schemas.openxmlformats.org/officeDocument/2006/relationships/slide" Target="slides/slide56.xml"/><Relationship Id="rId49" Type="http://schemas.openxmlformats.org/officeDocument/2006/relationships/slide" Target="slides/slide58.xml"/><Relationship Id="rId50" Type="http://schemas.openxmlformats.org/officeDocument/2006/relationships/slide" Target="slides/slide59.xml"/><Relationship Id="rId51" Type="http://schemas.openxmlformats.org/officeDocument/2006/relationships/slide" Target="slides/slide60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valeurs observées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48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2,6336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0,0993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53,3162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1,4126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0,2316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14,0982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4,4796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0,0018*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1,0615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0,3771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1,2433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0,2763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100,0009
9,899525
74,73568
125,2661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31,63206
9,899525
6,366854
56,89727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-100,001
9,899525
-125,266
-74,7357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-68,3688
9,899525
-93,634
-43,1036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-31,6321
9,899525
-56,8973
-6,36685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68,36882
9,899525
43,10362
93,63403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216,31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6,8949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184,67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6,8949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6,8949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valeurs observées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48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0,7239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0,4984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144,0822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0,8597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0,4893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15,9932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4,8819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0,0009*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2,1048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0,0821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2,3068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f03246"/>
                          </a:solidFill>
                        </a:rPr>
                        <a:t>0,0223*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3,6497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f03246"/>
                          </a:solidFill>
                        </a:rPr>
                        <a:t>0,0467*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48,2235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0,7019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0,5916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17,4711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8,4193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0,9218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0,4525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1,2872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0,2527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valeurs observées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48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0,6377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0,5400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121,9045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0,2238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0,9249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29,7999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6,1430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1,4982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0,2046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0,5671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0,8039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150,8861
9,737142
126,0354
175,7369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59,25584
9,737142
34,40506
84,10662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-150,886
9,737142
-175,737
-126,035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-91,6303
9,737142
-116,481
-66,7795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-59,2558
9,737142
-84,1066
-34,4051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91,6303
9,737142
66,77953
116,4811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415,81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10,127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356,55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10,127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10,127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valeurs observées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48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0,9862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0,3923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141,4449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0,1039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0,9810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30,8803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3,8518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0,0050*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1,5054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0,2025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0,8611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0,5505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176,1623
10,62041
149,0573
203,2673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62,46586
10,62041
35,36083
89,57088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-176,162
10,62041
-203,267
-149,057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-113,696
10,62041
-140,801
-86,5914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-62,4659
10,62041
-89,5709
-35,3608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113,6965
10,62041
86,59144
140,8015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522,23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12,607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459,76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12,607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346,07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12,607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valeurs observées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48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2,9311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0,0791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162,8054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1,2893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0,2759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19,8915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3,5860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0,0077*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1,0853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0,3653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1,6273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0,1198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253,0188
14,30071
216,5211
289,5166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82,58684
14,30071
46,0891
119,0846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-253,019
14,30071
-289,517
-216,521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-170,432
14,30071
-206,93
-133,934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-82,5868
14,30071
-119,085
-46,0891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170,432
14,30071
133,9342
206,9297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727,71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645,12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474,69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12,251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valeurs observées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47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0,5016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0,6138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185,0044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0,5101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0,7284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17,2081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4,2379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0,0027*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1,2902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0,2756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1,0495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0,4008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Time=2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242,4538
12,87722
209,589
275,3185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77,30635
12,87722
44,4416
110,1711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-242,454
12,87722
-275,319
-209,589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-165,147
12,87722
-198,012
-132,283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-77,3064
12,87722
-110,171
-44,4416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165,1474
12,87722
132,2827
198,0122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760,21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11,960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682,91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11,960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517,76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11,960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valeurs observées en fonction des valeurs prévues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477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2,5184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0,1086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178,0402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0,8943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0,4686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17,3148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4,5358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0,0016*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2,0216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0,0933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1,0762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0,3817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6390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Time=18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sp>
        <p:nvSpPr>
          <p:cNvPr id="8" name=""/>
          <p:cNvSpPr txBox="1"/>
          <p:nvPr/>
        </p:nvSpPr>
        <p:spPr>
          <a:xfrm>
            <a:off x="228600" y="1930400"/>
            <a:ext cx="3146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[i]</a:t>
            </a:r>
            <a:endParaRPr lang="en-US" dirty="0"/>
          </a:p>
        </p:txBody>
      </p:sp>
      <p:sp>
        <p:nvSpPr>
          <p:cNvPr id="9" name=""/>
          <p:cNvSpPr txBox="1"/>
          <p:nvPr/>
        </p:nvSpPr>
        <p:spPr>
          <a:xfrm>
            <a:off x="3375198" y="1930400"/>
            <a:ext cx="30729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Par</a:t>
            </a:r>
            <a:endParaRPr lang="en-US" dirty="0"/>
          </a:p>
        </p:txBody>
      </p:sp>
      <p:sp>
        <p:nvSpPr>
          <p:cNvPr id="10" name=""/>
          <p:cNvSpPr txBox="1"/>
          <p:nvPr/>
        </p:nvSpPr>
        <p:spPr>
          <a:xfrm>
            <a:off x="3682490" y="1930400"/>
            <a:ext cx="31488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Moyennes des moindres carrés [j]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Time=18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229,5321
12,49659
197,6387
261,4254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67,95078
12,49659
36,05744
99,84411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-229,532
12,49659
-261,425
-197,639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-161,581
12,49659
-193,475
-129,688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-67,9508
12,49659
-99,8441
-36,0574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161,5813
12,49659
129,688
193,4746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Time=2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631698" y="1651000"/>
          <a:ext cx="7157203" cy="51816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408811"/>
                <a:gridCol w="916130"/>
                <a:gridCol w="916130"/>
                <a:gridCol w="916130"/>
              </a:tblGrid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Moyenne [i]-Moyenne [j]
Erreur standard de la différence
Limite de confiance inférieure (95 %) de la différence
Limite de confiance supérieure (95 %) de la différence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Non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54,14187
5,584591
39,88909
68,39466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19,4907
5,584591
5,237914
33,74349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Ser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-54,1419
5,584591
-68,3947
-39,8891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-34,6512
5,584591
-48,904
-20,3984</a:t>
                      </a:r>
                      <a:endParaRPr sz="14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400" dirty="0" smtClean="0"/>
                        <a:t>Ste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-19,4907
5,584591
-33,7435
-5,23791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34,65117
5,584591
20,39839
48,90396</a:t>
                      </a:r>
                      <a:endParaRPr sz="14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400" dirty="0" smtClean="0"/>
                        <a:t>0
0
0
0</a:t>
                      </a:r>
                      <a:endParaRPr sz="14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19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Time=18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754,38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11,610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686,43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11,610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524,84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11,610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060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Time=2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6510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4,6079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4,6079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4,6079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228600" y="34137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5232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Growth_Acc &gt; Time=4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valeurs observées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485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