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6"/>
  </p:notesMasterIdLst>
  <p:sldIdLst>
    <p:sldId id="256" r:id="rId3"/>
    <p:sldId id="320" r:id="rId4"/>
    <p:sldId id="564" r:id="rId5"/>
    <p:sldId id="606" r:id="rId6"/>
    <p:sldId id="607" r:id="rId7"/>
    <p:sldId id="608" r:id="rId8"/>
    <p:sldId id="609" r:id="rId9"/>
    <p:sldId id="610" r:id="rId10"/>
    <p:sldId id="611" r:id="rId11"/>
    <p:sldId id="615" r:id="rId12"/>
    <p:sldId id="616" r:id="rId13"/>
    <p:sldId id="617" r:id="rId14"/>
    <p:sldId id="612" r:id="rId15"/>
    <p:sldId id="613" r:id="rId16"/>
    <p:sldId id="618" r:id="rId17"/>
    <p:sldId id="619" r:id="rId18"/>
    <p:sldId id="620" r:id="rId19"/>
    <p:sldId id="621" r:id="rId20"/>
    <p:sldId id="622" r:id="rId21"/>
    <p:sldId id="623" r:id="rId22"/>
    <p:sldId id="624" r:id="rId23"/>
    <p:sldId id="625" r:id="rId24"/>
    <p:sldId id="626" r:id="rId25"/>
    <p:sldId id="614" r:id="rId26"/>
    <p:sldId id="628" r:id="rId27"/>
    <p:sldId id="630" r:id="rId28"/>
    <p:sldId id="631" r:id="rId29"/>
    <p:sldId id="632" r:id="rId30"/>
    <p:sldId id="634" r:id="rId31"/>
    <p:sldId id="635" r:id="rId32"/>
    <p:sldId id="636" r:id="rId33"/>
    <p:sldId id="637" r:id="rId34"/>
    <p:sldId id="638" r:id="rId35"/>
    <p:sldId id="639" r:id="rId36"/>
    <p:sldId id="640" r:id="rId37"/>
    <p:sldId id="641" r:id="rId38"/>
    <p:sldId id="645" r:id="rId39"/>
    <p:sldId id="647" r:id="rId40"/>
    <p:sldId id="646" r:id="rId41"/>
    <p:sldId id="648" r:id="rId42"/>
    <p:sldId id="649" r:id="rId43"/>
    <p:sldId id="650" r:id="rId44"/>
    <p:sldId id="642" r:id="rId45"/>
    <p:sldId id="652" r:id="rId46"/>
    <p:sldId id="643" r:id="rId47"/>
    <p:sldId id="655" r:id="rId48"/>
    <p:sldId id="656" r:id="rId49"/>
    <p:sldId id="659" r:id="rId50"/>
    <p:sldId id="658" r:id="rId51"/>
    <p:sldId id="657" r:id="rId52"/>
    <p:sldId id="660" r:id="rId53"/>
    <p:sldId id="661" r:id="rId54"/>
    <p:sldId id="664" r:id="rId55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clrMru>
    <a:srgbClr val="F50A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917" y="-82"/>
      </p:cViewPr>
      <p:guideLst>
        <p:guide orient="horz" pos="2126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9" Type="http://schemas.openxmlformats.org/officeDocument/2006/relationships/tableStyles" Target="tableStyles.xml"/><Relationship Id="rId58" Type="http://schemas.openxmlformats.org/officeDocument/2006/relationships/viewProps" Target="viewProps.xml"/><Relationship Id="rId57" Type="http://schemas.openxmlformats.org/officeDocument/2006/relationships/presProps" Target="presProps.xml"/><Relationship Id="rId56" Type="http://schemas.openxmlformats.org/officeDocument/2006/relationships/notesMaster" Target="notesMasters/notesMaster1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FE6BDA1-660C-44E3-B8D3-B738986F10EC}" type="doc">
      <dgm:prSet loTypeId="process" loCatId="process" qsTypeId="urn:microsoft.com/office/officeart/2005/8/quickstyle/simple1" qsCatId="simple" csTypeId="urn:microsoft.com/office/officeart/2005/8/colors/accent1_2" csCatId="accent1" phldr="0"/>
      <dgm:spPr/>
      <dgm:t>
        <a:bodyPr/>
        <a:p>
          <a:endParaRPr lang="zh-CN" altLang="en-US"/>
        </a:p>
      </dgm:t>
    </dgm:pt>
    <dgm:pt modelId="{1EC822D0-4B77-4F25-ABD5-8949AFB965C8}">
      <dgm:prSet phldrT="[文本]" phldr="0" custT="0"/>
      <dgm:spPr/>
      <dgm:t>
        <a:bodyPr vert="horz" wrap="square"/>
        <a:lstStyle>
          <a:lvl1pPr algn="l">
            <a:defRPr sz="1800"/>
          </a:lvl1pPr>
          <a:lvl2pPr marL="114300" indent="-114300" algn="l">
            <a:defRPr sz="1400"/>
          </a:lvl2pPr>
          <a:lvl3pPr marL="228600" indent="-114300" algn="l">
            <a:defRPr sz="1400"/>
          </a:lvl3pPr>
          <a:lvl4pPr marL="342900" indent="-114300" algn="l">
            <a:defRPr sz="1400"/>
          </a:lvl4pPr>
          <a:lvl5pPr marL="457200" indent="-114300" algn="l">
            <a:defRPr sz="1400"/>
          </a:lvl5pPr>
          <a:lvl6pPr marL="571500" indent="-114300" algn="l">
            <a:defRPr sz="1400"/>
          </a:lvl6pPr>
          <a:lvl7pPr marL="685800" indent="-114300" algn="l">
            <a:defRPr sz="1400"/>
          </a:lvl7pPr>
          <a:lvl8pPr marL="800100" indent="-114300" algn="l">
            <a:defRPr sz="1400"/>
          </a:lvl8pPr>
          <a:lvl9pPr marL="914400" indent="-114300" algn="l">
            <a:defRPr sz="14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/>
            <a:t>request</a:t>
          </a:r>
          <a:r>
            <a:rPr lang="zh-CN" altLang="en-US"/>
            <a:t/>
          </a:r>
          <a:r>
            <a:rPr lang="zh-CN" altLang="en-US"/>
            <a:t/>
          </a:r>
          <a:endParaRPr lang="zh-CN" altLang="en-US"/>
        </a:p>
      </dgm:t>
    </dgm:pt>
    <dgm:pt modelId="{A55FEC0B-23EE-4CFE-8050-49CBA30A17FC}" cxnId="{2F333753-037A-457D-8B19-E64F5D4A2C70}" type="parTrans">
      <dgm:prSet/>
      <dgm:spPr/>
      <dgm:t>
        <a:bodyPr/>
        <a:p>
          <a:endParaRPr lang="zh-CN" altLang="en-US"/>
        </a:p>
      </dgm:t>
    </dgm:pt>
    <dgm:pt modelId="{B0C310D3-A5C4-423C-ADC0-FD305A7B421A}" cxnId="{2F333753-037A-457D-8B19-E64F5D4A2C70}" type="sibTrans">
      <dgm:prSet/>
      <dgm:spPr/>
      <dgm:t>
        <a:bodyPr/>
        <a:p>
          <a:endParaRPr lang="zh-CN" altLang="en-US"/>
        </a:p>
      </dgm:t>
    </dgm:pt>
    <dgm:pt modelId="{86BF0545-C8C8-404B-B317-6B71601F8310}">
      <dgm:prSet phldrT="[文本]" phldr="0" custT="0"/>
      <dgm:spPr/>
      <dgm:t>
        <a:bodyPr vert="horz" wrap="square"/>
        <a:lstStyle>
          <a:lvl1pPr algn="l">
            <a:defRPr sz="1800"/>
          </a:lvl1pPr>
          <a:lvl2pPr marL="171450" indent="-171450" algn="l">
            <a:defRPr sz="1800"/>
          </a:lvl2pPr>
          <a:lvl3pPr marL="342900" indent="-171450" algn="l">
            <a:defRPr sz="1800"/>
          </a:lvl3pPr>
          <a:lvl4pPr marL="514350" indent="-171450" algn="l">
            <a:defRPr sz="1800"/>
          </a:lvl4pPr>
          <a:lvl5pPr marL="685800" indent="-171450" algn="l">
            <a:defRPr sz="1800"/>
          </a:lvl5pPr>
          <a:lvl6pPr marL="857250" indent="-171450" algn="l">
            <a:defRPr sz="1800"/>
          </a:lvl6pPr>
          <a:lvl7pPr marL="1028700" indent="-171450" algn="l">
            <a:defRPr sz="1800"/>
          </a:lvl7pPr>
          <a:lvl8pPr marL="1200150" indent="-171450" algn="l">
            <a:defRPr sz="1800"/>
          </a:lvl8pPr>
          <a:lvl9pPr marL="1371600" indent="-171450" algn="l">
            <a:defRPr sz="18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/>
            <a:t>处理</a:t>
          </a:r>
          <a:r>
            <a:rPr lang="zh-CN" altLang="en-US"/>
            <a:t>请求</a:t>
          </a:r>
          <a:r>
            <a:rPr lang="zh-CN" altLang="en-US"/>
            <a:t>并</a:t>
          </a:r>
          <a:r>
            <a:rPr lang="zh-CN" altLang="en-US"/>
            <a:t>包装</a:t>
          </a:r>
          <a:r>
            <a:rPr lang="zh-CN" altLang="en-US"/>
            <a:t>对象</a:t>
          </a:r>
          <a:r>
            <a:rPr lang="zh-CN" altLang="en-US"/>
            <a:t/>
          </a:r>
          <a:endParaRPr lang="zh-CN" altLang="en-US"/>
        </a:p>
      </dgm:t>
    </dgm:pt>
    <dgm:pt modelId="{A554C9B6-595F-4C42-BA2E-0AF975A6182B}" cxnId="{82AEA71D-99F2-4A61-A172-B39ECA5A5DDD}" type="parTrans">
      <dgm:prSet/>
      <dgm:spPr/>
      <dgm:t>
        <a:bodyPr/>
        <a:p>
          <a:endParaRPr lang="zh-CN" altLang="en-US"/>
        </a:p>
      </dgm:t>
    </dgm:pt>
    <dgm:pt modelId="{8F0220D1-B873-4B1C-82E7-D1658190B6B3}" cxnId="{82AEA71D-99F2-4A61-A172-B39ECA5A5DDD}" type="sibTrans">
      <dgm:prSet/>
      <dgm:spPr/>
      <dgm:t>
        <a:bodyPr/>
        <a:p>
          <a:endParaRPr lang="zh-CN" altLang="en-US"/>
        </a:p>
      </dgm:t>
    </dgm:pt>
    <dgm:pt modelId="{86FEAB3F-FBB1-46CC-9DC6-E094874805AE}">
      <dgm:prSet phldrT="[文本]" phldr="0" custT="0"/>
      <dgm:spPr/>
      <dgm:t>
        <a:bodyPr vert="horz" wrap="square"/>
        <a:lstStyle>
          <a:lvl1pPr algn="l">
            <a:defRPr sz="1800"/>
          </a:lvl1pPr>
          <a:lvl2pPr marL="114300" indent="-114300" algn="l">
            <a:defRPr sz="1400"/>
          </a:lvl2pPr>
          <a:lvl3pPr marL="228600" indent="-114300" algn="l">
            <a:defRPr sz="1400"/>
          </a:lvl3pPr>
          <a:lvl4pPr marL="342900" indent="-114300" algn="l">
            <a:defRPr sz="1400"/>
          </a:lvl4pPr>
          <a:lvl5pPr marL="457200" indent="-114300" algn="l">
            <a:defRPr sz="1400"/>
          </a:lvl5pPr>
          <a:lvl6pPr marL="571500" indent="-114300" algn="l">
            <a:defRPr sz="1400"/>
          </a:lvl6pPr>
          <a:lvl7pPr marL="685800" indent="-114300" algn="l">
            <a:defRPr sz="1400"/>
          </a:lvl7pPr>
          <a:lvl8pPr marL="800100" indent="-114300" algn="l">
            <a:defRPr sz="1400"/>
          </a:lvl8pPr>
          <a:lvl9pPr marL="914400" indent="-114300" algn="l">
            <a:defRPr sz="14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/>
            <a:t>middlewares</a:t>
          </a:r>
          <a:r>
            <a:rPr lang="zh-CN" altLang="en-US"/>
            <a:t/>
          </a:r>
          <a:r>
            <a:rPr lang="zh-CN" altLang="en-US"/>
            <a:t/>
          </a:r>
          <a:endParaRPr lang="zh-CN" altLang="en-US"/>
        </a:p>
      </dgm:t>
    </dgm:pt>
    <dgm:pt modelId="{74C68F9B-1FC8-4F0A-8F6F-246FC86076E9}" cxnId="{4184DFDC-01C3-4F5B-BC3C-75EEB1A8CEA1}" type="parTrans">
      <dgm:prSet/>
      <dgm:spPr/>
      <dgm:t>
        <a:bodyPr/>
        <a:p>
          <a:endParaRPr lang="zh-CN" altLang="en-US"/>
        </a:p>
      </dgm:t>
    </dgm:pt>
    <dgm:pt modelId="{C7876883-34BD-4A68-A98E-D95D42D0FF9D}" cxnId="{4184DFDC-01C3-4F5B-BC3C-75EEB1A8CEA1}" type="sibTrans">
      <dgm:prSet/>
      <dgm:spPr/>
      <dgm:t>
        <a:bodyPr/>
        <a:p>
          <a:endParaRPr lang="zh-CN" altLang="en-US"/>
        </a:p>
      </dgm:t>
    </dgm:pt>
    <dgm:pt modelId="{972233BE-F562-42C6-8E02-C376C905A446}">
      <dgm:prSet phldrT="[文本]" phldr="0" custT="0"/>
      <dgm:spPr/>
      <dgm:t>
        <a:bodyPr vert="horz" wrap="square"/>
        <a:lstStyle>
          <a:lvl1pPr algn="l">
            <a:defRPr sz="1800"/>
          </a:lvl1pPr>
          <a:lvl2pPr marL="171450" indent="-171450" algn="l">
            <a:defRPr sz="1800"/>
          </a:lvl2pPr>
          <a:lvl3pPr marL="342900" indent="-171450" algn="l">
            <a:defRPr sz="1800"/>
          </a:lvl3pPr>
          <a:lvl4pPr marL="514350" indent="-171450" algn="l">
            <a:defRPr sz="1800"/>
          </a:lvl4pPr>
          <a:lvl5pPr marL="685800" indent="-171450" algn="l">
            <a:defRPr sz="1800"/>
          </a:lvl5pPr>
          <a:lvl6pPr marL="857250" indent="-171450" algn="l">
            <a:defRPr sz="1800"/>
          </a:lvl6pPr>
          <a:lvl7pPr marL="1028700" indent="-171450" algn="l">
            <a:defRPr sz="1800"/>
          </a:lvl7pPr>
          <a:lvl8pPr marL="1200150" indent="-171450" algn="l">
            <a:defRPr sz="1800"/>
          </a:lvl8pPr>
          <a:lvl9pPr marL="1371600" indent="-171450" algn="l">
            <a:defRPr sz="18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/>
            <a:t>通过</a:t>
          </a:r>
          <a:r>
            <a:rPr lang="en-US" altLang="zh-CN"/>
            <a:t>use</a:t>
          </a:r>
          <a:r>
            <a:rPr lang="zh-CN" altLang="en-US"/>
            <a:t>方法</a:t>
          </a:r>
          <a:r>
            <a:rPr lang="zh-CN" altLang="en-US"/>
            <a:t>注册</a:t>
          </a:r>
          <a:r>
            <a:rPr lang="zh-CN" altLang="en-US"/>
            <a:t>中间件</a:t>
          </a:r>
          <a:r>
            <a:rPr lang="zh-CN" altLang="en-US"/>
            <a:t/>
          </a:r>
          <a:r>
            <a:rPr lang="zh-CN" altLang="en-US"/>
            <a:t/>
          </a:r>
          <a:endParaRPr lang="zh-CN" altLang="en-US"/>
        </a:p>
      </dgm:t>
    </dgm:pt>
    <dgm:pt modelId="{1B83FA22-B57F-4847-AF9E-FCABBD20370B}" cxnId="{C70F19A0-E26F-41F6-9F2F-AF409B4CFCCF}" type="parTrans">
      <dgm:prSet/>
      <dgm:spPr/>
      <dgm:t>
        <a:bodyPr/>
        <a:p>
          <a:endParaRPr lang="zh-CN" altLang="en-US"/>
        </a:p>
      </dgm:t>
    </dgm:pt>
    <dgm:pt modelId="{C95400EF-05CE-49A4-A439-43C3AD15FAE2}" cxnId="{C70F19A0-E26F-41F6-9F2F-AF409B4CFCCF}" type="sibTrans">
      <dgm:prSet/>
      <dgm:spPr/>
      <dgm:t>
        <a:bodyPr/>
        <a:p>
          <a:endParaRPr lang="zh-CN" altLang="en-US"/>
        </a:p>
      </dgm:t>
    </dgm:pt>
    <dgm:pt modelId="{B349FD2E-4A90-427F-8442-13222811DC7E}">
      <dgm:prSet phldrT="[文本]" phldr="0" custT="0"/>
      <dgm:spPr/>
      <dgm:t>
        <a:bodyPr vert="horz" wrap="square"/>
        <a:lstStyle>
          <a:lvl1pPr algn="l">
            <a:defRPr sz="1800"/>
          </a:lvl1pPr>
          <a:lvl2pPr marL="114300" indent="-114300" algn="l">
            <a:defRPr sz="1400"/>
          </a:lvl2pPr>
          <a:lvl3pPr marL="228600" indent="-114300" algn="l">
            <a:defRPr sz="1400"/>
          </a:lvl3pPr>
          <a:lvl4pPr marL="342900" indent="-114300" algn="l">
            <a:defRPr sz="1400"/>
          </a:lvl4pPr>
          <a:lvl5pPr marL="457200" indent="-114300" algn="l">
            <a:defRPr sz="1400"/>
          </a:lvl5pPr>
          <a:lvl6pPr marL="571500" indent="-114300" algn="l">
            <a:defRPr sz="1400"/>
          </a:lvl6pPr>
          <a:lvl7pPr marL="685800" indent="-114300" algn="l">
            <a:defRPr sz="1400"/>
          </a:lvl7pPr>
          <a:lvl8pPr marL="800100" indent="-114300" algn="l">
            <a:defRPr sz="1400"/>
          </a:lvl8pPr>
          <a:lvl9pPr marL="914400" indent="-114300" algn="l">
            <a:defRPr sz="14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/>
            <a:t>response</a:t>
          </a:r>
          <a:r>
            <a:rPr lang="zh-CN" altLang="en-US"/>
            <a:t/>
          </a:r>
          <a:r>
            <a:rPr lang="zh-CN" altLang="en-US"/>
            <a:t/>
          </a:r>
          <a:endParaRPr lang="zh-CN" altLang="en-US"/>
        </a:p>
      </dgm:t>
    </dgm:pt>
    <dgm:pt modelId="{81F9B442-B301-4CE5-9F77-41783846C51D}" cxnId="{6C009B7C-15F7-4A50-854D-3F764163C660}" type="parTrans">
      <dgm:prSet/>
      <dgm:spPr/>
      <dgm:t>
        <a:bodyPr/>
        <a:p>
          <a:endParaRPr lang="zh-CN" altLang="en-US"/>
        </a:p>
      </dgm:t>
    </dgm:pt>
    <dgm:pt modelId="{6C33D960-524C-4E19-9279-0E1D8AB4608A}" cxnId="{6C009B7C-15F7-4A50-854D-3F764163C660}" type="sibTrans">
      <dgm:prSet/>
      <dgm:spPr/>
      <dgm:t>
        <a:bodyPr/>
        <a:p>
          <a:endParaRPr lang="zh-CN" altLang="en-US"/>
        </a:p>
      </dgm:t>
    </dgm:pt>
    <dgm:pt modelId="{11EC3D9D-CABC-4F6B-8311-51EC9AF94B05}">
      <dgm:prSet phldrT="[文本]" phldr="0" custT="0"/>
      <dgm:spPr/>
      <dgm:t>
        <a:bodyPr vert="horz" wrap="square"/>
        <a:lstStyle>
          <a:lvl1pPr algn="l">
            <a:defRPr sz="1800"/>
          </a:lvl1pPr>
          <a:lvl2pPr marL="171450" indent="-171450" algn="l">
            <a:defRPr sz="1800"/>
          </a:lvl2pPr>
          <a:lvl3pPr marL="342900" indent="-171450" algn="l">
            <a:defRPr sz="1800"/>
          </a:lvl3pPr>
          <a:lvl4pPr marL="514350" indent="-171450" algn="l">
            <a:defRPr sz="1800"/>
          </a:lvl4pPr>
          <a:lvl5pPr marL="685800" indent="-171450" algn="l">
            <a:defRPr sz="1800"/>
          </a:lvl5pPr>
          <a:lvl6pPr marL="857250" indent="-171450" algn="l">
            <a:defRPr sz="1800"/>
          </a:lvl6pPr>
          <a:lvl7pPr marL="1028700" indent="-171450" algn="l">
            <a:defRPr sz="1800"/>
          </a:lvl7pPr>
          <a:lvl8pPr marL="1200150" indent="-171450" algn="l">
            <a:defRPr sz="1800"/>
          </a:lvl8pPr>
          <a:lvl9pPr marL="1371600" indent="-171450" algn="l">
            <a:defRPr sz="18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/>
            <a:t>把</a:t>
          </a:r>
          <a:r>
            <a:rPr lang="zh-CN" altLang="en-US"/>
            <a:t>经过</a:t>
          </a:r>
          <a:r>
            <a:rPr lang="zh-CN" altLang="en-US"/>
            <a:t>中间件</a:t>
          </a:r>
          <a:r>
            <a:rPr lang="zh-CN" altLang="en-US"/>
            <a:t>处理</a:t>
          </a:r>
          <a:r>
            <a:rPr lang="zh-CN" altLang="en-US"/>
            <a:t>的</a:t>
          </a:r>
          <a:r>
            <a:rPr lang="zh-CN" altLang="en-US"/>
            <a:t>数据</a:t>
          </a:r>
          <a:r>
            <a:rPr lang="zh-CN" altLang="en-US"/>
            <a:t>进行</a:t>
          </a:r>
          <a:r>
            <a:rPr lang="zh-CN" altLang="en-US"/>
            <a:t>输出</a:t>
          </a:r>
          <a:r>
            <a:rPr lang="zh-CN" altLang="en-US"/>
            <a:t/>
          </a:r>
          <a:r>
            <a:rPr lang="zh-CN" altLang="en-US"/>
            <a:t/>
          </a:r>
          <a:endParaRPr lang="zh-CN" altLang="en-US"/>
        </a:p>
      </dgm:t>
    </dgm:pt>
    <dgm:pt modelId="{4CB9D39E-D2E7-4AB1-8C35-13DBC76F1E1B}" cxnId="{74AC825D-0C89-4F20-B6A8-B2B5007388C8}" type="parTrans">
      <dgm:prSet/>
      <dgm:spPr/>
      <dgm:t>
        <a:bodyPr/>
        <a:p>
          <a:endParaRPr lang="zh-CN" altLang="en-US"/>
        </a:p>
      </dgm:t>
    </dgm:pt>
    <dgm:pt modelId="{49A756A8-869C-486D-A1C2-A9179C82C574}" cxnId="{74AC825D-0C89-4F20-B6A8-B2B5007388C8}" type="sibTrans">
      <dgm:prSet/>
      <dgm:spPr/>
      <dgm:t>
        <a:bodyPr/>
        <a:p>
          <a:endParaRPr lang="zh-CN" altLang="en-US"/>
        </a:p>
      </dgm:t>
    </dgm:pt>
    <dgm:pt modelId="{6600DED2-8216-4ABE-8A99-4882629E1A4D}" type="pres">
      <dgm:prSet presAssocID="{2FE6BDA1-660C-44E3-B8D3-B738986F10EC}" presName="linearFlow" presStyleCnt="0">
        <dgm:presLayoutVars>
          <dgm:dir/>
          <dgm:animLvl val="lvl"/>
          <dgm:resizeHandles val="exact"/>
        </dgm:presLayoutVars>
      </dgm:prSet>
      <dgm:spPr/>
    </dgm:pt>
    <dgm:pt modelId="{13EA64EB-AB03-4C80-9EEA-7CED2D89D89C}" type="pres">
      <dgm:prSet presAssocID="{1EC822D0-4B77-4F25-ABD5-8949AFB965C8}" presName="composite" presStyleCnt="0"/>
      <dgm:spPr/>
    </dgm:pt>
    <dgm:pt modelId="{CAF6A44E-174D-4D73-BBC0-9FC10FA804B9}" type="pres">
      <dgm:prSet presAssocID="{1EC822D0-4B77-4F25-ABD5-8949AFB965C8}" presName="parTx" presStyleCnt="0">
        <dgm:presLayoutVars>
          <dgm:chMax val="0"/>
          <dgm:chPref val="0"/>
          <dgm:bulletEnabled val="1"/>
        </dgm:presLayoutVars>
      </dgm:prSet>
      <dgm:spPr/>
    </dgm:pt>
    <dgm:pt modelId="{BEA8DFF6-0BBC-4765-94CE-726AE7249D2C}" type="pres">
      <dgm:prSet presAssocID="{1EC822D0-4B77-4F25-ABD5-8949AFB965C8}" presName="parSh" presStyleLbl="node1" presStyleIdx="0" presStyleCnt="3"/>
      <dgm:spPr/>
    </dgm:pt>
    <dgm:pt modelId="{A527D8D7-AE0F-41E2-B0A5-F384C5C9B908}" type="pres">
      <dgm:prSet presAssocID="{1EC822D0-4B77-4F25-ABD5-8949AFB965C8}" presName="desTx" presStyleLbl="fgAcc1" presStyleIdx="0" presStyleCnt="3">
        <dgm:presLayoutVars>
          <dgm:bulletEnabled val="1"/>
        </dgm:presLayoutVars>
      </dgm:prSet>
      <dgm:spPr/>
    </dgm:pt>
    <dgm:pt modelId="{21AD7683-4E21-48FB-A2B0-38429FA73B13}" type="pres">
      <dgm:prSet presAssocID="{B0C310D3-A5C4-423C-ADC0-FD305A7B421A}" presName="sibTrans" presStyleLbl="sibTrans2D1" presStyleIdx="0" presStyleCnt="2"/>
      <dgm:spPr/>
    </dgm:pt>
    <dgm:pt modelId="{1E817AA8-5A37-4644-9254-A1E7980637B5}" type="pres">
      <dgm:prSet presAssocID="{B0C310D3-A5C4-423C-ADC0-FD305A7B421A}" presName="connTx" presStyleCnt="0"/>
      <dgm:spPr/>
    </dgm:pt>
    <dgm:pt modelId="{4706D582-EEBF-4C1E-B7F4-A6D3E12D3072}" type="pres">
      <dgm:prSet presAssocID="{86FEAB3F-FBB1-46CC-9DC6-E094874805AE}" presName="composite" presStyleCnt="0"/>
      <dgm:spPr/>
    </dgm:pt>
    <dgm:pt modelId="{D8686130-E958-4F9D-9269-6FA1732D0A73}" type="pres">
      <dgm:prSet presAssocID="{86FEAB3F-FBB1-46CC-9DC6-E094874805AE}" presName="parTx" presStyleCnt="0">
        <dgm:presLayoutVars>
          <dgm:chMax val="0"/>
          <dgm:chPref val="0"/>
          <dgm:bulletEnabled val="1"/>
        </dgm:presLayoutVars>
      </dgm:prSet>
      <dgm:spPr/>
    </dgm:pt>
    <dgm:pt modelId="{4201241F-A758-4825-9A41-CBED0FF9E993}" type="pres">
      <dgm:prSet presAssocID="{86FEAB3F-FBB1-46CC-9DC6-E094874805AE}" presName="parSh" presStyleLbl="node1" presStyleIdx="1" presStyleCnt="3"/>
      <dgm:spPr/>
    </dgm:pt>
    <dgm:pt modelId="{BFC7A65B-961A-4F69-8CB3-248457E85C87}" type="pres">
      <dgm:prSet presAssocID="{86FEAB3F-FBB1-46CC-9DC6-E094874805AE}" presName="desTx" presStyleLbl="fgAcc1" presStyleIdx="1" presStyleCnt="3">
        <dgm:presLayoutVars>
          <dgm:bulletEnabled val="1"/>
        </dgm:presLayoutVars>
      </dgm:prSet>
      <dgm:spPr/>
    </dgm:pt>
    <dgm:pt modelId="{5D27C5B2-FAF5-4B9E-8CE5-8F54D12F7C36}" type="pres">
      <dgm:prSet presAssocID="{C7876883-34BD-4A68-A98E-D95D42D0FF9D}" presName="sibTrans" presStyleLbl="sibTrans2D1" presStyleIdx="1" presStyleCnt="2"/>
      <dgm:spPr/>
    </dgm:pt>
    <dgm:pt modelId="{F8D5EB2A-738F-4E50-B014-79322171C96A}" type="pres">
      <dgm:prSet presAssocID="{C7876883-34BD-4A68-A98E-D95D42D0FF9D}" presName="connTx" presStyleCnt="0"/>
      <dgm:spPr/>
    </dgm:pt>
    <dgm:pt modelId="{7908079C-B054-488F-B184-A0837979EED0}" type="pres">
      <dgm:prSet presAssocID="{B349FD2E-4A90-427F-8442-13222811DC7E}" presName="composite" presStyleCnt="0"/>
      <dgm:spPr/>
    </dgm:pt>
    <dgm:pt modelId="{C2722F97-5D1A-4260-B371-3A1E1DF124B3}" type="pres">
      <dgm:prSet presAssocID="{B349FD2E-4A90-427F-8442-13222811DC7E}" presName="parTx" presStyleCnt="0">
        <dgm:presLayoutVars>
          <dgm:chMax val="0"/>
          <dgm:chPref val="0"/>
          <dgm:bulletEnabled val="1"/>
        </dgm:presLayoutVars>
      </dgm:prSet>
      <dgm:spPr/>
    </dgm:pt>
    <dgm:pt modelId="{6EADA40E-ECF8-4EF2-9B35-A9DD5D6A50D5}" type="pres">
      <dgm:prSet presAssocID="{B349FD2E-4A90-427F-8442-13222811DC7E}" presName="parSh" presStyleLbl="node1" presStyleIdx="2" presStyleCnt="3"/>
      <dgm:spPr/>
    </dgm:pt>
    <dgm:pt modelId="{39BA4712-27E2-4423-ADD6-9F9BD3D8FB35}" type="pres">
      <dgm:prSet presAssocID="{B349FD2E-4A90-427F-8442-13222811DC7E}" presName="desTx" presStyleLbl="fgAcc1" presStyleIdx="2" presStyleCnt="3">
        <dgm:presLayoutVars>
          <dgm:bulletEnabled val="1"/>
        </dgm:presLayoutVars>
      </dgm:prSet>
      <dgm:spPr/>
    </dgm:pt>
  </dgm:ptLst>
  <dgm:cxnLst>
    <dgm:cxn modelId="{2F333753-037A-457D-8B19-E64F5D4A2C70}" srcId="{2FE6BDA1-660C-44E3-B8D3-B738986F10EC}" destId="{1EC822D0-4B77-4F25-ABD5-8949AFB965C8}" srcOrd="0" destOrd="0" parTransId="{A55FEC0B-23EE-4CFE-8050-49CBA30A17FC}" sibTransId="{B0C310D3-A5C4-423C-ADC0-FD305A7B421A}"/>
    <dgm:cxn modelId="{82AEA71D-99F2-4A61-A172-B39ECA5A5DDD}" srcId="{1EC822D0-4B77-4F25-ABD5-8949AFB965C8}" destId="{86BF0545-C8C8-404B-B317-6B71601F8310}" srcOrd="0" destOrd="0" parTransId="{A554C9B6-595F-4C42-BA2E-0AF975A6182B}" sibTransId="{8F0220D1-B873-4B1C-82E7-D1658190B6B3}"/>
    <dgm:cxn modelId="{4184DFDC-01C3-4F5B-BC3C-75EEB1A8CEA1}" srcId="{2FE6BDA1-660C-44E3-B8D3-B738986F10EC}" destId="{86FEAB3F-FBB1-46CC-9DC6-E094874805AE}" srcOrd="1" destOrd="0" parTransId="{74C68F9B-1FC8-4F0A-8F6F-246FC86076E9}" sibTransId="{C7876883-34BD-4A68-A98E-D95D42D0FF9D}"/>
    <dgm:cxn modelId="{C70F19A0-E26F-41F6-9F2F-AF409B4CFCCF}" srcId="{86FEAB3F-FBB1-46CC-9DC6-E094874805AE}" destId="{972233BE-F562-42C6-8E02-C376C905A446}" srcOrd="0" destOrd="1" parTransId="{1B83FA22-B57F-4847-AF9E-FCABBD20370B}" sibTransId="{C95400EF-05CE-49A4-A439-43C3AD15FAE2}"/>
    <dgm:cxn modelId="{6C009B7C-15F7-4A50-854D-3F764163C660}" srcId="{2FE6BDA1-660C-44E3-B8D3-B738986F10EC}" destId="{B349FD2E-4A90-427F-8442-13222811DC7E}" srcOrd="2" destOrd="0" parTransId="{81F9B442-B301-4CE5-9F77-41783846C51D}" sibTransId="{6C33D960-524C-4E19-9279-0E1D8AB4608A}"/>
    <dgm:cxn modelId="{74AC825D-0C89-4F20-B6A8-B2B5007388C8}" srcId="{B349FD2E-4A90-427F-8442-13222811DC7E}" destId="{11EC3D9D-CABC-4F6B-8311-51EC9AF94B05}" srcOrd="0" destOrd="2" parTransId="{4CB9D39E-D2E7-4AB1-8C35-13DBC76F1E1B}" sibTransId="{49A756A8-869C-486D-A1C2-A9179C82C574}"/>
    <dgm:cxn modelId="{2C8AB286-4379-4BA0-BE4E-CEFF9E56B6E9}" type="presOf" srcId="{2FE6BDA1-660C-44E3-B8D3-B738986F10EC}" destId="{6600DED2-8216-4ABE-8A99-4882629E1A4D}" srcOrd="0" destOrd="0" presId="urn:microsoft.com/office/officeart/2005/8/layout/process3"/>
    <dgm:cxn modelId="{B4C149D5-60B6-4CFD-AF50-FA599D6D3F4E}" type="presParOf" srcId="{6600DED2-8216-4ABE-8A99-4882629E1A4D}" destId="{13EA64EB-AB03-4C80-9EEA-7CED2D89D89C}" srcOrd="0" destOrd="0" presId="urn:microsoft.com/office/officeart/2005/8/layout/process3"/>
    <dgm:cxn modelId="{EC7304DC-46E0-45DF-9B40-5A58D6B9A266}" type="presParOf" srcId="{13EA64EB-AB03-4C80-9EEA-7CED2D89D89C}" destId="{CAF6A44E-174D-4D73-BBC0-9FC10FA804B9}" srcOrd="0" destOrd="0" presId="urn:microsoft.com/office/officeart/2005/8/layout/process3"/>
    <dgm:cxn modelId="{432E3294-7C5D-4C28-90B8-E1A23D470128}" type="presOf" srcId="{1EC822D0-4B77-4F25-ABD5-8949AFB965C8}" destId="{CAF6A44E-174D-4D73-BBC0-9FC10FA804B9}" srcOrd="1" destOrd="0" presId="urn:microsoft.com/office/officeart/2005/8/layout/process3"/>
    <dgm:cxn modelId="{41072C9E-1F37-415B-9B9D-D0C8AC3C64B1}" type="presParOf" srcId="{13EA64EB-AB03-4C80-9EEA-7CED2D89D89C}" destId="{BEA8DFF6-0BBC-4765-94CE-726AE7249D2C}" srcOrd="1" destOrd="0" presId="urn:microsoft.com/office/officeart/2005/8/layout/process3"/>
    <dgm:cxn modelId="{29A09E70-21BB-4721-9345-715CDEEFE381}" type="presOf" srcId="{1EC822D0-4B77-4F25-ABD5-8949AFB965C8}" destId="{BEA8DFF6-0BBC-4765-94CE-726AE7249D2C}" srcOrd="0" destOrd="0" presId="urn:microsoft.com/office/officeart/2005/8/layout/process3"/>
    <dgm:cxn modelId="{E8010585-6F8E-4DC1-B33B-92FAEEB5D087}" type="presParOf" srcId="{13EA64EB-AB03-4C80-9EEA-7CED2D89D89C}" destId="{A527D8D7-AE0F-41E2-B0A5-F384C5C9B908}" srcOrd="2" destOrd="0" presId="urn:microsoft.com/office/officeart/2005/8/layout/process3"/>
    <dgm:cxn modelId="{A3E8809C-A979-42FA-9A1E-7C5A315916F0}" type="presOf" srcId="{86BF0545-C8C8-404B-B317-6B71601F8310}" destId="{A527D8D7-AE0F-41E2-B0A5-F384C5C9B908}" srcOrd="0" destOrd="0" presId="urn:microsoft.com/office/officeart/2005/8/layout/process3"/>
    <dgm:cxn modelId="{EC491B07-2010-4893-BDBE-4FB28A46FE4F}" type="presParOf" srcId="{6600DED2-8216-4ABE-8A99-4882629E1A4D}" destId="{21AD7683-4E21-48FB-A2B0-38429FA73B13}" srcOrd="1" destOrd="0" presId="urn:microsoft.com/office/officeart/2005/8/layout/process3"/>
    <dgm:cxn modelId="{D3524171-E132-4A86-95C8-FED34CE0E3DA}" type="presOf" srcId="{B0C310D3-A5C4-423C-ADC0-FD305A7B421A}" destId="{21AD7683-4E21-48FB-A2B0-38429FA73B13}" srcOrd="0" destOrd="0" presId="urn:microsoft.com/office/officeart/2005/8/layout/process3"/>
    <dgm:cxn modelId="{4FF8206A-C3F1-454A-82A3-2F2D1B4CBEDA}" type="presParOf" srcId="{21AD7683-4E21-48FB-A2B0-38429FA73B13}" destId="{1E817AA8-5A37-4644-9254-A1E7980637B5}" srcOrd="0" destOrd="1" presId="urn:microsoft.com/office/officeart/2005/8/layout/process3"/>
    <dgm:cxn modelId="{E0D7BDB5-42C0-4D09-A3A1-E0322375ACE5}" type="presOf" srcId="{B0C310D3-A5C4-423C-ADC0-FD305A7B421A}" destId="{1E817AA8-5A37-4644-9254-A1E7980637B5}" srcOrd="1" destOrd="0" presId="urn:microsoft.com/office/officeart/2005/8/layout/process3"/>
    <dgm:cxn modelId="{3B46C0B1-7AA9-458A-B36F-9A4200BBB401}" type="presParOf" srcId="{6600DED2-8216-4ABE-8A99-4882629E1A4D}" destId="{4706D582-EEBF-4C1E-B7F4-A6D3E12D3072}" srcOrd="2" destOrd="0" presId="urn:microsoft.com/office/officeart/2005/8/layout/process3"/>
    <dgm:cxn modelId="{5444B109-BE84-4153-8B3A-A2BC9D2BAE64}" type="presParOf" srcId="{4706D582-EEBF-4C1E-B7F4-A6D3E12D3072}" destId="{D8686130-E958-4F9D-9269-6FA1732D0A73}" srcOrd="0" destOrd="2" presId="urn:microsoft.com/office/officeart/2005/8/layout/process3"/>
    <dgm:cxn modelId="{0CD62BD7-9C20-4192-90BF-112FB55BBCA9}" type="presOf" srcId="{86FEAB3F-FBB1-46CC-9DC6-E094874805AE}" destId="{D8686130-E958-4F9D-9269-6FA1732D0A73}" srcOrd="1" destOrd="0" presId="urn:microsoft.com/office/officeart/2005/8/layout/process3"/>
    <dgm:cxn modelId="{E39BB435-D768-4039-A770-5D21A7B3328F}" type="presParOf" srcId="{4706D582-EEBF-4C1E-B7F4-A6D3E12D3072}" destId="{4201241F-A758-4825-9A41-CBED0FF9E993}" srcOrd="1" destOrd="2" presId="urn:microsoft.com/office/officeart/2005/8/layout/process3"/>
    <dgm:cxn modelId="{068D5C00-34BD-4F07-AE4B-5513E25F3C2D}" type="presOf" srcId="{86FEAB3F-FBB1-46CC-9DC6-E094874805AE}" destId="{4201241F-A758-4825-9A41-CBED0FF9E993}" srcOrd="0" destOrd="0" presId="urn:microsoft.com/office/officeart/2005/8/layout/process3"/>
    <dgm:cxn modelId="{C7650EF5-F95E-4D9E-BFB1-2DD4E5C5E8B2}" type="presParOf" srcId="{4706D582-EEBF-4C1E-B7F4-A6D3E12D3072}" destId="{BFC7A65B-961A-4F69-8CB3-248457E85C87}" srcOrd="2" destOrd="2" presId="urn:microsoft.com/office/officeart/2005/8/layout/process3"/>
    <dgm:cxn modelId="{F3D64C7A-194C-4C26-BFBB-0EFD77EC8BEA}" type="presOf" srcId="{972233BE-F562-42C6-8E02-C376C905A446}" destId="{BFC7A65B-961A-4F69-8CB3-248457E85C87}" srcOrd="0" destOrd="0" presId="urn:microsoft.com/office/officeart/2005/8/layout/process3"/>
    <dgm:cxn modelId="{45A59096-AEBF-4C79-BC8C-900E23EE4BE1}" type="presParOf" srcId="{6600DED2-8216-4ABE-8A99-4882629E1A4D}" destId="{5D27C5B2-FAF5-4B9E-8CE5-8F54D12F7C36}" srcOrd="3" destOrd="0" presId="urn:microsoft.com/office/officeart/2005/8/layout/process3"/>
    <dgm:cxn modelId="{A255DA6A-33C9-4ED5-9220-6CAA88DAB376}" type="presOf" srcId="{C7876883-34BD-4A68-A98E-D95D42D0FF9D}" destId="{5D27C5B2-FAF5-4B9E-8CE5-8F54D12F7C36}" srcOrd="0" destOrd="0" presId="urn:microsoft.com/office/officeart/2005/8/layout/process3"/>
    <dgm:cxn modelId="{EA90ACB4-AD99-4865-B07E-7D3160C10FB0}" type="presParOf" srcId="{5D27C5B2-FAF5-4B9E-8CE5-8F54D12F7C36}" destId="{F8D5EB2A-738F-4E50-B014-79322171C96A}" srcOrd="0" destOrd="3" presId="urn:microsoft.com/office/officeart/2005/8/layout/process3"/>
    <dgm:cxn modelId="{6E807977-4E36-47F1-862F-F4B1727814DA}" type="presOf" srcId="{C7876883-34BD-4A68-A98E-D95D42D0FF9D}" destId="{F8D5EB2A-738F-4E50-B014-79322171C96A}" srcOrd="1" destOrd="0" presId="urn:microsoft.com/office/officeart/2005/8/layout/process3"/>
    <dgm:cxn modelId="{1CE0DBD2-5BCB-4265-B0AA-D738EFDCC348}" type="presParOf" srcId="{6600DED2-8216-4ABE-8A99-4882629E1A4D}" destId="{7908079C-B054-488F-B184-A0837979EED0}" srcOrd="4" destOrd="0" presId="urn:microsoft.com/office/officeart/2005/8/layout/process3"/>
    <dgm:cxn modelId="{0EA9964B-E03B-4C09-80AF-06890D49FBCF}" type="presParOf" srcId="{7908079C-B054-488F-B184-A0837979EED0}" destId="{C2722F97-5D1A-4260-B371-3A1E1DF124B3}" srcOrd="0" destOrd="4" presId="urn:microsoft.com/office/officeart/2005/8/layout/process3"/>
    <dgm:cxn modelId="{FD5DECDC-B6B9-4F21-BD08-14B8EF6E8F3D}" type="presOf" srcId="{B349FD2E-4A90-427F-8442-13222811DC7E}" destId="{C2722F97-5D1A-4260-B371-3A1E1DF124B3}" srcOrd="1" destOrd="0" presId="urn:microsoft.com/office/officeart/2005/8/layout/process3"/>
    <dgm:cxn modelId="{8CE36F29-98AC-4485-81EE-D278AE709A63}" type="presParOf" srcId="{7908079C-B054-488F-B184-A0837979EED0}" destId="{6EADA40E-ECF8-4EF2-9B35-A9DD5D6A50D5}" srcOrd="1" destOrd="4" presId="urn:microsoft.com/office/officeart/2005/8/layout/process3"/>
    <dgm:cxn modelId="{3CCB93E6-4162-4BB7-8D67-8CD37B35C0F4}" type="presOf" srcId="{B349FD2E-4A90-427F-8442-13222811DC7E}" destId="{6EADA40E-ECF8-4EF2-9B35-A9DD5D6A50D5}" srcOrd="0" destOrd="0" presId="urn:microsoft.com/office/officeart/2005/8/layout/process3"/>
    <dgm:cxn modelId="{B6103795-7F56-4C48-B59D-502BD35C8854}" type="presParOf" srcId="{7908079C-B054-488F-B184-A0837979EED0}" destId="{39BA4712-27E2-4423-ADD6-9F9BD3D8FB35}" srcOrd="2" destOrd="4" presId="urn:microsoft.com/office/officeart/2005/8/layout/process3"/>
    <dgm:cxn modelId="{79499FE3-96B8-4137-9911-8E4C1EFBBA80}" type="presOf" srcId="{11EC3D9D-CABC-4F6B-8311-51EC9AF94B05}" destId="{39BA4712-27E2-4423-ADD6-9F9BD3D8FB35}" srcOrd="0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8073390" cy="1685290"/>
        <a:chOff x="0" y="0"/>
        <a:chExt cx="8073390" cy="1685290"/>
      </a:xfrm>
    </dsp:grpSpPr>
    <dsp:sp>
      <dsp:nvSpPr>
        <dsp:cNvPr id="4" name="圆角矩形 3"/>
        <dsp:cNvSpPr/>
      </dsp:nvSpPr>
      <dsp:spPr bwMode="white">
        <a:xfrm>
          <a:off x="0" y="10675"/>
          <a:ext cx="1827555" cy="777600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0" y="10675"/>
        <a:ext cx="1827555" cy="777600"/>
      </dsp:txXfrm>
    </dsp:sp>
    <dsp:sp>
      <dsp:nvSpPr>
        <dsp:cNvPr id="5" name="圆角矩形 4"/>
        <dsp:cNvSpPr/>
      </dsp:nvSpPr>
      <dsp:spPr bwMode="white">
        <a:xfrm>
          <a:off x="374319" y="529075"/>
          <a:ext cx="1827555" cy="1145540"/>
        </a:xfrm>
        <a:prstGeom prst="roundRect">
          <a:avLst>
            <a:gd name="adj" fmla="val 10000"/>
          </a:avLst>
        </a:prstGeom>
      </dsp:spPr>
      <dsp:style>
        <a:lnRef idx="2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vert="horz" wrap="square" lIns="128016" tIns="128016" rIns="128016" bIns="128016" anchor="t"/>
        <a:lstStyle>
          <a:lvl1pPr algn="l">
            <a:defRPr sz="1800"/>
          </a:lvl1pPr>
          <a:lvl2pPr marL="171450" indent="-171450" algn="l">
            <a:defRPr sz="1800"/>
          </a:lvl2pPr>
          <a:lvl3pPr marL="342900" indent="-171450" algn="l">
            <a:defRPr sz="1800"/>
          </a:lvl3pPr>
          <a:lvl4pPr marL="514350" indent="-171450" algn="l">
            <a:defRPr sz="1800"/>
          </a:lvl4pPr>
          <a:lvl5pPr marL="685800" indent="-171450" algn="l">
            <a:defRPr sz="1800"/>
          </a:lvl5pPr>
          <a:lvl6pPr marL="857250" indent="-171450" algn="l">
            <a:defRPr sz="1800"/>
          </a:lvl6pPr>
          <a:lvl7pPr marL="1028700" indent="-171450" algn="l">
            <a:defRPr sz="1800"/>
          </a:lvl7pPr>
          <a:lvl8pPr marL="1200150" indent="-171450" algn="l">
            <a:defRPr sz="1800"/>
          </a:lvl8pPr>
          <a:lvl9pPr marL="1371600" indent="-171450" algn="l">
            <a:defRPr sz="18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>
              <a:solidFill>
                <a:schemeClr val="dk1"/>
              </a:solidFill>
            </a:rPr>
            <a:t>处理请求并包装对象</a:t>
          </a:r>
          <a:endParaRPr lang="zh-CN" altLang="en-US">
            <a:solidFill>
              <a:schemeClr val="dk1"/>
            </a:solidFill>
          </a:endParaRPr>
        </a:p>
      </dsp:txBody>
      <dsp:txXfrm>
        <a:off x="374319" y="529075"/>
        <a:ext cx="1827555" cy="1145540"/>
      </dsp:txXfrm>
    </dsp:sp>
    <dsp:sp>
      <dsp:nvSpPr>
        <dsp:cNvPr id="6" name="右箭头 5"/>
        <dsp:cNvSpPr/>
      </dsp:nvSpPr>
      <dsp:spPr bwMode="white">
        <a:xfrm>
          <a:off x="2087983" y="42371"/>
          <a:ext cx="587348" cy="455008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accent1">
            <a:tint val="60000"/>
          </a:schemeClr>
        </a:lnRef>
        <a:fillRef idx="1">
          <a:schemeClr val="accent1">
            <a:tint val="60000"/>
          </a:schemeClr>
        </a:fillRef>
        <a:effectRef idx="0">
          <a:scrgbClr r="0" g="0" b="0"/>
        </a:effectRef>
        <a:fontRef idx="minor">
          <a:schemeClr val="lt1"/>
        </a:fontRef>
      </dsp:style>
      <dsp:txXfrm>
        <a:off x="2087983" y="42371"/>
        <a:ext cx="587348" cy="455008"/>
      </dsp:txXfrm>
    </dsp:sp>
    <dsp:sp>
      <dsp:nvSpPr>
        <dsp:cNvPr id="27" name="圆角矩形 26"/>
        <dsp:cNvSpPr/>
      </dsp:nvSpPr>
      <dsp:spPr bwMode="white">
        <a:xfrm>
          <a:off x="2935758" y="10675"/>
          <a:ext cx="1827555" cy="777600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2935758" y="10675"/>
        <a:ext cx="1827555" cy="777600"/>
      </dsp:txXfrm>
    </dsp:sp>
    <dsp:sp>
      <dsp:nvSpPr>
        <dsp:cNvPr id="28" name="圆角矩形 27"/>
        <dsp:cNvSpPr/>
      </dsp:nvSpPr>
      <dsp:spPr bwMode="white">
        <a:xfrm>
          <a:off x="3310077" y="529075"/>
          <a:ext cx="1827555" cy="1145540"/>
        </a:xfrm>
        <a:prstGeom prst="roundRect">
          <a:avLst>
            <a:gd name="adj" fmla="val 10000"/>
          </a:avLst>
        </a:prstGeom>
      </dsp:spPr>
      <dsp:style>
        <a:lnRef idx="2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vert="horz" wrap="square" lIns="128016" tIns="128016" rIns="128016" bIns="128016" anchor="t"/>
        <a:lstStyle>
          <a:lvl1pPr algn="l">
            <a:defRPr sz="1800"/>
          </a:lvl1pPr>
          <a:lvl2pPr marL="171450" indent="-171450" algn="l">
            <a:defRPr sz="1800"/>
          </a:lvl2pPr>
          <a:lvl3pPr marL="342900" indent="-171450" algn="l">
            <a:defRPr sz="1800"/>
          </a:lvl3pPr>
          <a:lvl4pPr marL="514350" indent="-171450" algn="l">
            <a:defRPr sz="1800"/>
          </a:lvl4pPr>
          <a:lvl5pPr marL="685800" indent="-171450" algn="l">
            <a:defRPr sz="1800"/>
          </a:lvl5pPr>
          <a:lvl6pPr marL="857250" indent="-171450" algn="l">
            <a:defRPr sz="1800"/>
          </a:lvl6pPr>
          <a:lvl7pPr marL="1028700" indent="-171450" algn="l">
            <a:defRPr sz="1800"/>
          </a:lvl7pPr>
          <a:lvl8pPr marL="1200150" indent="-171450" algn="l">
            <a:defRPr sz="1800"/>
          </a:lvl8pPr>
          <a:lvl9pPr marL="1371600" indent="-171450" algn="l">
            <a:defRPr sz="18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>
              <a:solidFill>
                <a:schemeClr val="dk1"/>
              </a:solidFill>
            </a:rPr>
            <a:t>通过</a:t>
          </a:r>
          <a:r>
            <a:rPr lang="en-US" altLang="zh-CN">
              <a:solidFill>
                <a:schemeClr val="dk1"/>
              </a:solidFill>
            </a:rPr>
            <a:t>use</a:t>
          </a:r>
          <a:r>
            <a:rPr lang="zh-CN" altLang="en-US">
              <a:solidFill>
                <a:schemeClr val="dk1"/>
              </a:solidFill>
            </a:rPr>
            <a:t>方法注册中间件</a:t>
          </a:r>
          <a:endParaRPr lang="zh-CN" altLang="en-US">
            <a:solidFill>
              <a:schemeClr val="dk1"/>
            </a:solidFill>
          </a:endParaRPr>
        </a:p>
      </dsp:txBody>
      <dsp:txXfrm>
        <a:off x="3310077" y="529075"/>
        <a:ext cx="1827555" cy="1145540"/>
      </dsp:txXfrm>
    </dsp:sp>
    <dsp:sp>
      <dsp:nvSpPr>
        <dsp:cNvPr id="29" name="右箭头 28"/>
        <dsp:cNvSpPr/>
      </dsp:nvSpPr>
      <dsp:spPr bwMode="white">
        <a:xfrm>
          <a:off x="5023741" y="42371"/>
          <a:ext cx="587348" cy="455008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accent1">
            <a:tint val="60000"/>
          </a:schemeClr>
        </a:lnRef>
        <a:fillRef idx="1">
          <a:schemeClr val="accent1">
            <a:tint val="60000"/>
          </a:schemeClr>
        </a:fillRef>
        <a:effectRef idx="0">
          <a:scrgbClr r="0" g="0" b="0"/>
        </a:effectRef>
        <a:fontRef idx="minor">
          <a:schemeClr val="lt1"/>
        </a:fontRef>
      </dsp:style>
      <dsp:txXfrm>
        <a:off x="5023741" y="42371"/>
        <a:ext cx="587348" cy="455008"/>
      </dsp:txXfrm>
    </dsp:sp>
    <dsp:sp>
      <dsp:nvSpPr>
        <dsp:cNvPr id="14" name="圆角矩形 13"/>
        <dsp:cNvSpPr/>
      </dsp:nvSpPr>
      <dsp:spPr bwMode="white">
        <a:xfrm>
          <a:off x="5871516" y="10675"/>
          <a:ext cx="1827555" cy="777600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5871516" y="10675"/>
        <a:ext cx="1827555" cy="777600"/>
      </dsp:txXfrm>
    </dsp:sp>
    <dsp:sp>
      <dsp:nvSpPr>
        <dsp:cNvPr id="15" name="圆角矩形 14"/>
        <dsp:cNvSpPr/>
      </dsp:nvSpPr>
      <dsp:spPr bwMode="white">
        <a:xfrm>
          <a:off x="6245835" y="529075"/>
          <a:ext cx="1827555" cy="1145540"/>
        </a:xfrm>
        <a:prstGeom prst="roundRect">
          <a:avLst>
            <a:gd name="adj" fmla="val 10000"/>
          </a:avLst>
        </a:prstGeom>
      </dsp:spPr>
      <dsp:style>
        <a:lnRef idx="2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vert="horz" wrap="square" lIns="128016" tIns="128016" rIns="128016" bIns="128016" anchor="t"/>
        <a:lstStyle>
          <a:lvl1pPr algn="l">
            <a:defRPr sz="1800"/>
          </a:lvl1pPr>
          <a:lvl2pPr marL="171450" indent="-171450" algn="l">
            <a:defRPr sz="1800"/>
          </a:lvl2pPr>
          <a:lvl3pPr marL="342900" indent="-171450" algn="l">
            <a:defRPr sz="1800"/>
          </a:lvl3pPr>
          <a:lvl4pPr marL="514350" indent="-171450" algn="l">
            <a:defRPr sz="1800"/>
          </a:lvl4pPr>
          <a:lvl5pPr marL="685800" indent="-171450" algn="l">
            <a:defRPr sz="1800"/>
          </a:lvl5pPr>
          <a:lvl6pPr marL="857250" indent="-171450" algn="l">
            <a:defRPr sz="1800"/>
          </a:lvl6pPr>
          <a:lvl7pPr marL="1028700" indent="-171450" algn="l">
            <a:defRPr sz="1800"/>
          </a:lvl7pPr>
          <a:lvl8pPr marL="1200150" indent="-171450" algn="l">
            <a:defRPr sz="1800"/>
          </a:lvl8pPr>
          <a:lvl9pPr marL="1371600" indent="-171450" algn="l">
            <a:defRPr sz="18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>
              <a:solidFill>
                <a:schemeClr val="dk1"/>
              </a:solidFill>
            </a:rPr>
            <a:t>把经过中间件处理的数据进行输出</a:t>
          </a:r>
          <a:endParaRPr lang="zh-CN" altLang="en-US">
            <a:solidFill>
              <a:schemeClr val="dk1"/>
            </a:solidFill>
          </a:endParaRPr>
        </a:p>
      </dsp:txBody>
      <dsp:txXfrm>
        <a:off x="6245835" y="529075"/>
        <a:ext cx="1827555" cy="1145540"/>
      </dsp:txXfrm>
    </dsp:sp>
    <dsp:sp>
      <dsp:nvSpPr>
        <dsp:cNvPr id="3" name="矩形 2"/>
        <dsp:cNvSpPr/>
      </dsp:nvSpPr>
      <dsp:spPr bwMode="white">
        <a:xfrm>
          <a:off x="0" y="10675"/>
          <a:ext cx="1827555" cy="518400"/>
        </a:xfrm>
        <a:prstGeom prst="rect">
          <a:avLst/>
        </a:prstGeom>
        <a:noFill/>
        <a:ln>
          <a:noFill/>
        </a:ln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128016" tIns="128016" rIns="128016" bIns="68580" anchor="t"/>
        <a:lstStyle>
          <a:lvl1pPr algn="l">
            <a:defRPr sz="1800"/>
          </a:lvl1pPr>
          <a:lvl2pPr marL="114300" indent="-114300" algn="l">
            <a:defRPr sz="1400"/>
          </a:lvl2pPr>
          <a:lvl3pPr marL="228600" indent="-114300" algn="l">
            <a:defRPr sz="1400"/>
          </a:lvl3pPr>
          <a:lvl4pPr marL="342900" indent="-114300" algn="l">
            <a:defRPr sz="1400"/>
          </a:lvl4pPr>
          <a:lvl5pPr marL="457200" indent="-114300" algn="l">
            <a:defRPr sz="1400"/>
          </a:lvl5pPr>
          <a:lvl6pPr marL="571500" indent="-114300" algn="l">
            <a:defRPr sz="1400"/>
          </a:lvl6pPr>
          <a:lvl7pPr marL="685800" indent="-114300" algn="l">
            <a:defRPr sz="1400"/>
          </a:lvl7pPr>
          <a:lvl8pPr marL="800100" indent="-114300" algn="l">
            <a:defRPr sz="1400"/>
          </a:lvl8pPr>
          <a:lvl9pPr marL="914400" indent="-114300" algn="l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/>
            <a:t>request</a:t>
          </a:r>
          <a:endParaRPr lang="zh-CN" altLang="en-US"/>
        </a:p>
      </dsp:txBody>
      <dsp:txXfrm>
        <a:off x="0" y="10675"/>
        <a:ext cx="1827555" cy="518400"/>
      </dsp:txXfrm>
    </dsp:sp>
    <dsp:sp>
      <dsp:nvSpPr>
        <dsp:cNvPr id="7" name="右箭头 6"/>
        <dsp:cNvSpPr/>
      </dsp:nvSpPr>
      <dsp:spPr bwMode="white">
        <a:xfrm>
          <a:off x="2087983" y="42371"/>
          <a:ext cx="587348" cy="455008"/>
        </a:xfrm>
        <a:prstGeom prst="rightArrow">
          <a:avLst>
            <a:gd name="adj1" fmla="val 60000"/>
            <a:gd name="adj2" fmla="val 50000"/>
          </a:avLst>
        </a:prstGeom>
        <a:noFill/>
        <a:ln>
          <a:noFill/>
        </a:ln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0" tIns="0" rIns="0" bIns="0" anchor="ctr"/>
        <a:lstStyle>
          <a:lvl1pPr algn="ctr">
            <a:defRPr sz="2000"/>
          </a:lvl1pPr>
          <a:lvl2pPr marL="114300" indent="-114300" algn="ctr">
            <a:defRPr sz="1500"/>
          </a:lvl2pPr>
          <a:lvl3pPr marL="228600" indent="-114300" algn="ctr">
            <a:defRPr sz="1500"/>
          </a:lvl3pPr>
          <a:lvl4pPr marL="342900" indent="-114300" algn="ctr">
            <a:defRPr sz="1500"/>
          </a:lvl4pPr>
          <a:lvl5pPr marL="457200" indent="-114300" algn="ctr">
            <a:defRPr sz="1500"/>
          </a:lvl5pPr>
          <a:lvl6pPr marL="571500" indent="-114300" algn="ctr">
            <a:defRPr sz="1500"/>
          </a:lvl6pPr>
          <a:lvl7pPr marL="685800" indent="-114300" algn="ctr">
            <a:defRPr sz="1500"/>
          </a:lvl7pPr>
          <a:lvl8pPr marL="800100" indent="-114300" algn="ctr">
            <a:defRPr sz="1500"/>
          </a:lvl8pPr>
          <a:lvl9pPr marL="914400" indent="-114300" algn="ctr">
            <a:defRPr sz="1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/>
        </a:p>
      </dsp:txBody>
      <dsp:txXfrm>
        <a:off x="2087983" y="42371"/>
        <a:ext cx="587348" cy="455008"/>
      </dsp:txXfrm>
    </dsp:sp>
    <dsp:sp>
      <dsp:nvSpPr>
        <dsp:cNvPr id="26" name="矩形 25"/>
        <dsp:cNvSpPr/>
      </dsp:nvSpPr>
      <dsp:spPr bwMode="white">
        <a:xfrm>
          <a:off x="2935758" y="10675"/>
          <a:ext cx="1827555" cy="518400"/>
        </a:xfrm>
        <a:prstGeom prst="rect">
          <a:avLst/>
        </a:prstGeom>
        <a:noFill/>
        <a:ln>
          <a:noFill/>
        </a:ln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128016" tIns="128016" rIns="128016" bIns="68580" anchor="t"/>
        <a:lstStyle>
          <a:lvl1pPr algn="l">
            <a:defRPr sz="1800"/>
          </a:lvl1pPr>
          <a:lvl2pPr marL="114300" indent="-114300" algn="l">
            <a:defRPr sz="1400"/>
          </a:lvl2pPr>
          <a:lvl3pPr marL="228600" indent="-114300" algn="l">
            <a:defRPr sz="1400"/>
          </a:lvl3pPr>
          <a:lvl4pPr marL="342900" indent="-114300" algn="l">
            <a:defRPr sz="1400"/>
          </a:lvl4pPr>
          <a:lvl5pPr marL="457200" indent="-114300" algn="l">
            <a:defRPr sz="1400"/>
          </a:lvl5pPr>
          <a:lvl6pPr marL="571500" indent="-114300" algn="l">
            <a:defRPr sz="1400"/>
          </a:lvl6pPr>
          <a:lvl7pPr marL="685800" indent="-114300" algn="l">
            <a:defRPr sz="1400"/>
          </a:lvl7pPr>
          <a:lvl8pPr marL="800100" indent="-114300" algn="l">
            <a:defRPr sz="1400"/>
          </a:lvl8pPr>
          <a:lvl9pPr marL="914400" indent="-114300" algn="l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/>
            <a:t>middlewares</a:t>
          </a:r>
          <a:endParaRPr lang="zh-CN" altLang="en-US"/>
        </a:p>
      </dsp:txBody>
      <dsp:txXfrm>
        <a:off x="2935758" y="10675"/>
        <a:ext cx="1827555" cy="518400"/>
      </dsp:txXfrm>
    </dsp:sp>
    <dsp:sp>
      <dsp:nvSpPr>
        <dsp:cNvPr id="30" name="右箭头 29"/>
        <dsp:cNvSpPr/>
      </dsp:nvSpPr>
      <dsp:spPr bwMode="white">
        <a:xfrm>
          <a:off x="5023741" y="42371"/>
          <a:ext cx="587348" cy="455008"/>
        </a:xfrm>
        <a:prstGeom prst="rightArrow">
          <a:avLst>
            <a:gd name="adj1" fmla="val 60000"/>
            <a:gd name="adj2" fmla="val 50000"/>
          </a:avLst>
        </a:prstGeom>
        <a:noFill/>
        <a:ln>
          <a:noFill/>
        </a:ln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0" tIns="0" rIns="0" bIns="0" anchor="ctr"/>
        <a:lstStyle>
          <a:lvl1pPr algn="ctr">
            <a:defRPr sz="2000"/>
          </a:lvl1pPr>
          <a:lvl2pPr marL="114300" indent="-114300" algn="ctr">
            <a:defRPr sz="1500"/>
          </a:lvl2pPr>
          <a:lvl3pPr marL="228600" indent="-114300" algn="ctr">
            <a:defRPr sz="1500"/>
          </a:lvl3pPr>
          <a:lvl4pPr marL="342900" indent="-114300" algn="ctr">
            <a:defRPr sz="1500"/>
          </a:lvl4pPr>
          <a:lvl5pPr marL="457200" indent="-114300" algn="ctr">
            <a:defRPr sz="1500"/>
          </a:lvl5pPr>
          <a:lvl6pPr marL="571500" indent="-114300" algn="ctr">
            <a:defRPr sz="1500"/>
          </a:lvl6pPr>
          <a:lvl7pPr marL="685800" indent="-114300" algn="ctr">
            <a:defRPr sz="1500"/>
          </a:lvl7pPr>
          <a:lvl8pPr marL="800100" indent="-114300" algn="ctr">
            <a:defRPr sz="1500"/>
          </a:lvl8pPr>
          <a:lvl9pPr marL="914400" indent="-114300" algn="ctr">
            <a:defRPr sz="1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/>
        </a:p>
      </dsp:txBody>
      <dsp:txXfrm>
        <a:off x="5023741" y="42371"/>
        <a:ext cx="587348" cy="455008"/>
      </dsp:txXfrm>
    </dsp:sp>
    <dsp:sp>
      <dsp:nvSpPr>
        <dsp:cNvPr id="13" name="矩形 12"/>
        <dsp:cNvSpPr/>
      </dsp:nvSpPr>
      <dsp:spPr bwMode="white">
        <a:xfrm>
          <a:off x="5871516" y="10675"/>
          <a:ext cx="1827555" cy="518400"/>
        </a:xfrm>
        <a:prstGeom prst="rect">
          <a:avLst/>
        </a:prstGeom>
        <a:noFill/>
        <a:ln>
          <a:noFill/>
        </a:ln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128016" tIns="128016" rIns="128016" bIns="68580" anchor="t"/>
        <a:lstStyle>
          <a:lvl1pPr algn="l">
            <a:defRPr sz="1800"/>
          </a:lvl1pPr>
          <a:lvl2pPr marL="114300" indent="-114300" algn="l">
            <a:defRPr sz="1400"/>
          </a:lvl2pPr>
          <a:lvl3pPr marL="228600" indent="-114300" algn="l">
            <a:defRPr sz="1400"/>
          </a:lvl3pPr>
          <a:lvl4pPr marL="342900" indent="-114300" algn="l">
            <a:defRPr sz="1400"/>
          </a:lvl4pPr>
          <a:lvl5pPr marL="457200" indent="-114300" algn="l">
            <a:defRPr sz="1400"/>
          </a:lvl5pPr>
          <a:lvl6pPr marL="571500" indent="-114300" algn="l">
            <a:defRPr sz="1400"/>
          </a:lvl6pPr>
          <a:lvl7pPr marL="685800" indent="-114300" algn="l">
            <a:defRPr sz="1400"/>
          </a:lvl7pPr>
          <a:lvl8pPr marL="800100" indent="-114300" algn="l">
            <a:defRPr sz="1400"/>
          </a:lvl8pPr>
          <a:lvl9pPr marL="914400" indent="-114300" algn="l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/>
            <a:t>response</a:t>
          </a:r>
          <a:endParaRPr lang="zh-CN" altLang="en-US"/>
        </a:p>
      </dsp:txBody>
      <dsp:txXfrm>
        <a:off x="5871516" y="10675"/>
        <a:ext cx="1827555" cy="5184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srcNode" val="parTx"/>
            <dgm:param type="dstNode" val="parTx"/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223" name="Shape 22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 panose="020F0502020204030204"/>
      </a:defRPr>
    </a:lvl1pPr>
    <a:lvl2pPr indent="228600" latinLnBrk="0">
      <a:defRPr sz="1200">
        <a:latin typeface="+mn-lt"/>
        <a:ea typeface="+mn-ea"/>
        <a:cs typeface="+mn-cs"/>
        <a:sym typeface="Calibri" panose="020F0502020204030204"/>
      </a:defRPr>
    </a:lvl2pPr>
    <a:lvl3pPr indent="457200" latinLnBrk="0">
      <a:defRPr sz="1200">
        <a:latin typeface="+mn-lt"/>
        <a:ea typeface="+mn-ea"/>
        <a:cs typeface="+mn-cs"/>
        <a:sym typeface="Calibri" panose="020F0502020204030204"/>
      </a:defRPr>
    </a:lvl3pPr>
    <a:lvl4pPr indent="685800" latinLnBrk="0">
      <a:defRPr sz="1200">
        <a:latin typeface="+mn-lt"/>
        <a:ea typeface="+mn-ea"/>
        <a:cs typeface="+mn-cs"/>
        <a:sym typeface="Calibri" panose="020F0502020204030204"/>
      </a:defRPr>
    </a:lvl4pPr>
    <a:lvl5pPr indent="914400" latinLnBrk="0">
      <a:defRPr sz="1200">
        <a:latin typeface="+mn-lt"/>
        <a:ea typeface="+mn-ea"/>
        <a:cs typeface="+mn-cs"/>
        <a:sym typeface="Calibri" panose="020F0502020204030204"/>
      </a:defRPr>
    </a:lvl5pPr>
    <a:lvl6pPr indent="1143000" latinLnBrk="0">
      <a:defRPr sz="1200">
        <a:latin typeface="+mn-lt"/>
        <a:ea typeface="+mn-ea"/>
        <a:cs typeface="+mn-cs"/>
        <a:sym typeface="Calibri" panose="020F0502020204030204"/>
      </a:defRPr>
    </a:lvl6pPr>
    <a:lvl7pPr indent="1371600" latinLnBrk="0">
      <a:defRPr sz="1200">
        <a:latin typeface="+mn-lt"/>
        <a:ea typeface="+mn-ea"/>
        <a:cs typeface="+mn-cs"/>
        <a:sym typeface="Calibri" panose="020F0502020204030204"/>
      </a:defRPr>
    </a:lvl7pPr>
    <a:lvl8pPr indent="1600200" latinLnBrk="0">
      <a:defRPr sz="1200">
        <a:latin typeface="+mn-lt"/>
        <a:ea typeface="+mn-ea"/>
        <a:cs typeface="+mn-cs"/>
        <a:sym typeface="Calibri" panose="020F0502020204030204"/>
      </a:defRPr>
    </a:lvl8pPr>
    <a:lvl9pPr indent="1828800" latinLnBrk="0">
      <a:defRPr sz="1200">
        <a:latin typeface="+mn-lt"/>
        <a:ea typeface="+mn-ea"/>
        <a:cs typeface="+mn-cs"/>
        <a:sym typeface="Calibri" panose="020F0502020204030204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2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91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00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09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1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18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1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27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2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36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45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4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54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5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63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6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72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7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21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88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8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97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9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206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0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215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1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p>
            <a:pPr lvl="0" fontAlgn="base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p>
            <a:pPr lvl="0" fontAlgn="base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0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9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8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7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6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75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7" Type="http://schemas.openxmlformats.org/officeDocument/2006/relationships/theme" Target="../theme/theme1.xml"/><Relationship Id="rId26" Type="http://schemas.openxmlformats.org/officeDocument/2006/relationships/image" Target="../media/image1.jpeg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6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14300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8413147" y="6406786"/>
            <a:ext cx="273654" cy="264253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9898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</p:sldLayoutIdLst>
  <p:transition spd="med"/>
  <p:txStyles>
    <p:titleStyle>
      <a:lvl1pPr marL="914400" marR="0" indent="-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L="914400" marR="0" indent="-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L="914400" marR="0" indent="-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L="914400" marR="0" indent="-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L="914400" marR="0" indent="-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L="914400" marR="0" indent="-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L="91440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L="91440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L="91440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L="783590" marR="0" indent="-32639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L="0" marR="0" indent="22860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Tx/>
        <a:buFont typeface="Arial" panose="020B0604020202020204"/>
        <a:buNone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L="0" marR="0" indent="27432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Tx/>
        <a:buFont typeface="Arial" panose="020B0604020202020204"/>
        <a:buNone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L="0" marR="0" indent="3200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Tx/>
        <a:buFont typeface="Arial" panose="020B0604020202020204"/>
        <a:buNone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L="0" marR="0" indent="36576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Tx/>
        <a:buFont typeface="Arial" panose="020B0604020202020204"/>
        <a:buNone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Title"/>
          <p:cNvSpPr txBox="1">
            <a:spLocks noGrp="1"/>
          </p:cNvSpPr>
          <p:nvPr>
            <p:ph type="title" idx="4294967295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 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en-US" altLang="zh-CN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Koa</a:t>
            </a:r>
            <a:endParaRPr lang="en-US" altLang="zh-CN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47529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Koa</a:t>
            </a:r>
            <a:endParaRPr kumimoji="0" lang="en-US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context 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对象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- .req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Node 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的 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request 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对象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- .res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Node 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的 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response 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对象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注意：在 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Koa 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中尽量使用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Koa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提供的封装对象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- .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request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Koa 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的 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request 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对象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- .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response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Koa 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的 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response 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对象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- .state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：用户数据存储空间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- .app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：当前应用程序实例 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- Application 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对象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en-US" altLang="zh-CN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Koa</a:t>
            </a:r>
            <a:endParaRPr lang="en-US" altLang="zh-CN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52609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Koa</a:t>
            </a:r>
            <a:endParaRPr kumimoji="0" lang="en-US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context 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对象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kumimoji="0" 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- .cookies 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对象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- .get(name, [options])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- .set(name, value, [options])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- options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	- .maxAge	- .signed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	- .expires	- .path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	- .domain	- .secure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	- .httpOnly	- .overwrite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en-US" altLang="zh-CN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Koa</a:t>
            </a:r>
            <a:endParaRPr lang="en-US" altLang="zh-CN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37369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Koa</a:t>
            </a:r>
            <a:endParaRPr kumimoji="0" lang="en-US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context 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对象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- .throw([status][, msg][, properties])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抛出一个错误，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Koa 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会进行处理（比如返回对应的响应信息）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在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app.on('error')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事件中可以捕获到该异常，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error 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参数中也会保存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msg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和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properties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en-US" altLang="zh-CN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Koa</a:t>
            </a:r>
            <a:endParaRPr lang="en-US" altLang="zh-CN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37369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Koa</a:t>
            </a:r>
            <a:endParaRPr kumimoji="0" lang="en-US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request 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对象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注：在 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Koa 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中，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request 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对象是 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Context 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对象下的一个属性，为了方便调用 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request 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对象下的一些常用属性与方法同时在 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Context 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下有对应的挂载，也就是 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Context 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下的一些属性与方法等同于 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request 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对象下的对应属性和方法，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response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也是如此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en-US" altLang="zh-CN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Koa</a:t>
            </a:r>
            <a:endParaRPr lang="en-US" altLang="zh-CN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627634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Koa</a:t>
            </a:r>
            <a:endParaRPr kumimoji="0" lang="en-US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request 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对象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- .header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：头信息对象，别名：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headers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- .header=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：设置头信息，别名：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headrs=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- .method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：请求方法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- .method=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：设置请求方法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- .length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：请求正文内容长度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- .url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：请求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URL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- .url=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：设置请求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URL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，不包含协议与主机部分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- .orginalURL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：原始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URL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，不包含协议与主机部分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en-US" altLang="zh-CN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Koa</a:t>
            </a:r>
            <a:endParaRPr lang="en-US" altLang="zh-CN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52609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Koa</a:t>
            </a:r>
            <a:endParaRPr kumimoji="0" lang="en-US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request 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对象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- .href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：原始完整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URL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，包含协议、主机、请求串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- .path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URL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路径部分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- .path=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：设置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URL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路径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- .querystring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URL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中的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querystring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- .querystring=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：设置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URL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中的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querystring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- .search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URL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中的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search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，带 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? 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的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querystring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- .search=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：设置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URL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中的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search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en-US" altLang="zh-CN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Koa</a:t>
            </a:r>
            <a:endParaRPr lang="en-US" altLang="zh-CN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52609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Koa</a:t>
            </a:r>
            <a:endParaRPr kumimoji="0" lang="en-US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request 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对象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- .</a:t>
            </a:r>
            <a:r>
              <a:rPr kumimoji="0" 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host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：请求头中的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host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- .hostname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：请求头中的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hostname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- .URL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：解析过的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URL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对象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- .type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：请求头中 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content-type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- .charset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：请求头中的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charset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- .query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：解析过的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querystring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对象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- .query=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：设置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querystring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对象值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en-US" altLang="zh-CN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Koa</a:t>
            </a:r>
            <a:endParaRPr lang="en-US" altLang="zh-CN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576834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Koa</a:t>
            </a:r>
            <a:endParaRPr kumimoji="0" lang="en-US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request 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对象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- .fresh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：判断缓存设置时候有效，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true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表示有效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- .stale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：与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fresh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相反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- protocol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：请求使用的协议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- .secure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：是否是安全协议，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protocol=='https'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- .ip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：请求客户端 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IP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- .ips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：请求客户端所有 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IP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（比如使用了代理等）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- .subdomains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：子域名数组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- .is(types...)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：判断提交内容的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MIME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类型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en-US" altLang="zh-CN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Koa</a:t>
            </a:r>
            <a:endParaRPr lang="en-US" altLang="zh-CN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272161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Koa</a:t>
            </a:r>
            <a:endParaRPr kumimoji="0" lang="en-US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request 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对象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- .socket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request.socket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对象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- .get(field)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：获取请求头的通用方法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en-US" altLang="zh-CN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Koa</a:t>
            </a:r>
            <a:endParaRPr lang="en-US" altLang="zh-CN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52609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Koa</a:t>
            </a:r>
            <a:endParaRPr kumimoji="0" lang="en-US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response 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对象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- .header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：响应头对象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- .headers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header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的别名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- .socket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response.socket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对象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- .status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：响应状态码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- .status=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：设置响应状态码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- .message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：响应状态码描述文本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- .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message=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：设置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响应状态码描述文本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2804158"/>
            <a:ext cx="8229600" cy="1143004"/>
          </a:xfrm>
          <a:prstGeom prst="rect">
            <a:avLst/>
          </a:prstGeom>
        </p:spPr>
        <p:txBody>
          <a:bodyPr>
            <a:normAutofit fontScale="90000"/>
          </a:bodyPr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Node+TS+Koa 全栈开发</a:t>
            </a:r>
            <a:br>
              <a:rPr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br>
              <a:rPr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Koa</a:t>
            </a:r>
            <a:endParaRPr lang="en-US" altLang="zh-CN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en-US" altLang="zh-CN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Koa</a:t>
            </a:r>
            <a:endParaRPr lang="en-US" altLang="zh-CN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627634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Koa</a:t>
            </a:r>
            <a:endParaRPr kumimoji="0" lang="en-US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response 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对象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- .body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：响应内容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- .body=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：设置响应内容，如果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status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没有设置，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Koa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会默认设置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status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为：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200 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或者 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204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，同时 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Koa 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会根据返回的数据类型自动设置 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content-type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- string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text/html 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或 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text/plain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- buffer/Stream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application/octet-stream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- object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application/json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en-US" altLang="zh-CN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Koa</a:t>
            </a:r>
            <a:endParaRPr lang="en-US" altLang="zh-CN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52609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Koa</a:t>
            </a:r>
            <a:endParaRPr kumimoji="0" lang="en-US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response 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对象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- .length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：响应内容长度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- .length=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：设置响应内容长度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- .get(field)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：获取指定头信息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- .get(fields)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：批量设置头信息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- .set(field)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：设置指定头信息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- .append(field, value)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：追加头信息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- .remove(field)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：移除头信息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en-US" altLang="zh-CN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Koa</a:t>
            </a:r>
            <a:endParaRPr lang="en-US" altLang="zh-CN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37369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Koa</a:t>
            </a:r>
            <a:endParaRPr kumimoji="0" lang="en-US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response 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对象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- .type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：获取 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content-type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- .type=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：设置 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content-type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- .is(types...)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：判断 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content-type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en-US" altLang="zh-CN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Koa</a:t>
            </a:r>
            <a:endParaRPr lang="en-US" altLang="zh-CN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42449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Koa</a:t>
            </a:r>
            <a:endParaRPr kumimoji="0" lang="en-US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response 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对象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- .redirect(url)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：重定向，默认重定向状态码为：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302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，可以通过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status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进行设置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- .attachment([filename])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：设置下载文件头，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filename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为下载文件的名称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en-US" altLang="zh-CN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Koa</a:t>
            </a:r>
            <a:endParaRPr lang="en-US" altLang="zh-CN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37369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Koa</a:t>
            </a:r>
            <a:endParaRPr kumimoji="0" lang="en-US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中间件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- koa-static-cache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：静态文件代理服务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- koa-router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：路由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- koa-swig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：模板引擎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- koa-bodyparser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body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解析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- koa-multer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formData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解析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en-US" altLang="zh-CN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Koa</a:t>
            </a:r>
            <a:endParaRPr lang="en-US" altLang="zh-CN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47529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Koa</a:t>
            </a:r>
            <a:endParaRPr kumimoji="0" lang="en-US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koa-static-cache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：静态文件代理服务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使用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const koaStaticCache = require('koa-static-cache')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kumimoji="0" sz="2200" b="0" i="0" u="none" strike="noStrike" cap="none" spc="0" normalizeH="0" baseline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staticCache(dir [, options] [, files])</a:t>
            </a:r>
            <a:endParaRPr kumimoji="0" sz="2200" b="0" i="0" u="none" strike="noStrike" cap="none" spc="0" normalizeH="0" baseline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- </a:t>
            </a:r>
            <a:r>
              <a:rPr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dir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：服务器上存放静态资源的目录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- </a:t>
            </a:r>
            <a:r>
              <a:rPr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options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：选项设置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- </a:t>
            </a:r>
            <a:r>
              <a:rPr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files</a:t>
            </a:r>
            <a:r>
              <a:rPr 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：合并的文件对象</a:t>
            </a:r>
            <a:endParaRPr kumimoji="0" 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en-US" altLang="zh-CN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Koa</a:t>
            </a:r>
            <a:endParaRPr lang="en-US" altLang="zh-CN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272161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Koa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选项设置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- prefix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URL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前缀，默认是 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'.'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- maxAge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：缓存时间，单位毫秒，默认为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0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- gzip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：启用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gzip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压缩传输，默认为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true</a:t>
            </a:r>
            <a:endParaRPr lang="zh-CN" altLang="en-US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en-US" altLang="zh-CN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Koa</a:t>
            </a:r>
            <a:endParaRPr lang="en-US" altLang="zh-CN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272161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Koa</a:t>
            </a:r>
            <a:endParaRPr kumimoji="0" lang="en-US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koa-router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：路由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使用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const Router = require('koa-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router'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)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const router = new Router()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en-US" altLang="zh-CN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Koa</a:t>
            </a:r>
            <a:endParaRPr lang="en-US" altLang="zh-CN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37369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Koa</a:t>
            </a:r>
            <a:endParaRPr kumimoji="0" lang="en-US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路由设置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- RESTful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representational state transfer(表象性状态转变)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- URL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统一资源定位符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en-US" altLang="zh-CN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Koa</a:t>
            </a:r>
            <a:endParaRPr lang="en-US" altLang="zh-CN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42449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Koa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- 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非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RESTful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的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url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设计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http://127.0.0.1/user/add 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新增用户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http://127.0.0.1/user/query/1 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查询用户</a:t>
            </a:r>
            <a:endParaRPr lang="zh-CN" altLang="en-US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http://127.0.0.1/user/delete/1 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删除用户</a:t>
            </a:r>
            <a:endParaRPr lang="zh-CN" altLang="en-US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- 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问题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URL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反映的是资源的位置，不应该带有操作，换句话说，对资源的操作不应该改变资源的定位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en-US" altLang="zh-CN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Koa</a:t>
            </a:r>
            <a:endParaRPr lang="en-US" altLang="zh-CN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42449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Koa</a:t>
            </a:r>
            <a:endParaRPr kumimoji="0" lang="en-US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Koa 是一个新的 web 框架，由 Express 幕后的原班人马打造， 致力于成为 web 应用和 API 开发领域中的一个更小、更富有表现力、更健壮的基石。 通过利用 async 函数，Koa 帮你丢弃回调函数，并有力地增强错误处理。 Koa 并没有捆绑任何中间件， 而是提供了一套优雅的方法，帮助您快速而愉快地编写服务端应用程序。</a:t>
            </a:r>
            <a:endParaRPr kumimoji="0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en-US" altLang="zh-CN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Koa</a:t>
            </a:r>
            <a:endParaRPr lang="en-US" altLang="zh-CN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47529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Koa</a:t>
            </a:r>
            <a:endParaRPr kumimoji="0" lang="en-US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路由设置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- RESTful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的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url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设计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使用 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http 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中的 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method 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来表述动作</a:t>
            </a:r>
            <a:endParaRPr lang="zh-CN" altLang="en-US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- RESTful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风格的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url</a:t>
            </a:r>
            <a:endParaRPr lang="en-US" alt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POST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http://127.0.0.1/user 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新增用户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GET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http://127.0.0.1/user/1 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查询用户</a:t>
            </a:r>
            <a:endParaRPr lang="zh-CN" altLang="en-US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DELETE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http://127.0.0.1/user/1 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删除用户</a:t>
            </a:r>
            <a:endParaRPr lang="en-US" alt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en-US" altLang="zh-CN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Koa</a:t>
            </a:r>
            <a:endParaRPr lang="en-US" altLang="zh-CN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32289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Koa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- HTTP 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中的 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method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- GET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用来获取资源</a:t>
            </a:r>
            <a:endParaRPr lang="en-US" alt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- POST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：新建资源</a:t>
            </a:r>
            <a:endParaRPr lang="zh-CN" altLang="en-US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- PUT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：更新资源</a:t>
            </a:r>
            <a:endParaRPr lang="zh-CN" altLang="en-US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- DELETE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：删除资源</a:t>
            </a:r>
            <a:endParaRPr lang="zh-CN" altLang="en-US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en-US" altLang="zh-CN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Koa</a:t>
            </a:r>
            <a:endParaRPr lang="en-US" altLang="zh-CN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37369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Koa</a:t>
            </a:r>
            <a:endParaRPr kumimoji="0" lang="en-US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koa-router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：路由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RESTful 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风格路由设计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- .get|put|post|patch|delete|del|all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实例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router.get( '/', (ctx, next) =&gt; {} )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- 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通过 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get 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方法访问 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'/' 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的时候执行注册的函数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en-US" altLang="zh-CN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Koa</a:t>
            </a:r>
            <a:endParaRPr lang="en-US" altLang="zh-CN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52609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Koa</a:t>
            </a:r>
            <a:endParaRPr kumimoji="0" lang="en-US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koa-router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：路由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- 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给应用注册指定的路由中间件</a:t>
            </a:r>
            <a:endParaRPr lang="zh-CN" altLang="en-US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- .use([path], middleware)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- app.use(router.routes())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- 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命名路由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- router.get('main', '/', cb);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- 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复合中间件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- router.get('/', cb1, cb2, cb3...)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	- 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注意调用中间件的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next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函数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en-US" altLang="zh-CN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Koa</a:t>
            </a:r>
            <a:endParaRPr lang="en-US" altLang="zh-CN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576834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Koa</a:t>
            </a:r>
            <a:endParaRPr kumimoji="0" lang="en-US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koa-router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：路由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- 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嵌套路由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const parent = new Router()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const child = new Router()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parent.use('/p', child.routes())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- 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路由前缀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const router = new Router({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	prefix: '/user'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})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en-US" altLang="zh-CN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Koa</a:t>
            </a:r>
            <a:endParaRPr lang="en-US" altLang="zh-CN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52609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Koa</a:t>
            </a:r>
            <a:endParaRPr kumimoji="0" lang="en-US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koa-router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：路由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- 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动态路由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router.get('/user/:id', cb);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动态路由参数通过 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ctx.params 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对象获取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- 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路由重定向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router.redirect('/user', '/login', 301)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- URL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生成器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Router.url('/list', {page:1}, {query{order:'desc'}}) 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生成：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/list/1?order=desc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en-US" altLang="zh-CN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Koa</a:t>
            </a:r>
            <a:endParaRPr lang="en-US" altLang="zh-CN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576834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Koa</a:t>
            </a:r>
            <a:endParaRPr kumimoji="0" lang="en-US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koa-swig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：模板引擎</a:t>
            </a:r>
            <a:endParaRPr lang="zh-CN" altLang="en-US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安装使用</a:t>
            </a:r>
            <a:endParaRPr lang="zh-CN" altLang="en-US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npm i koa-swig</a:t>
            </a:r>
            <a:endParaRPr lang="en-US" alt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const Swig = require('koa-swig')</a:t>
            </a:r>
            <a:endParaRPr lang="en-US" alt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const render = Swig(options)</a:t>
            </a:r>
            <a:endParaRPr lang="en-US" alt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加载 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co 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模块</a:t>
            </a:r>
            <a:endParaRPr lang="zh-CN" altLang="en-US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koa v2.x 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需要使用 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co 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函数</a:t>
            </a:r>
            <a:endParaRPr lang="zh-CN" altLang="en-US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npm i co</a:t>
            </a:r>
            <a:endParaRPr lang="zh-CN" altLang="en-US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const co = require('co')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en-US" altLang="zh-CN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Koa</a:t>
            </a:r>
            <a:endParaRPr lang="en-US" altLang="zh-CN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47529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Koa</a:t>
            </a:r>
            <a:endParaRPr kumimoji="0" lang="en-US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koa-swig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：模板引擎</a:t>
            </a:r>
            <a:endParaRPr lang="zh-CN" altLang="en-US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把渲染方法挂载到 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Context 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下</a:t>
            </a:r>
            <a:endParaRPr lang="zh-CN" altLang="en-US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app.context.render = co.wrap( render(opts) )		opts: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- root: 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模板存放目录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- autoescape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：是否自动 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escape 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编码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- cache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：是否启用缓存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- ext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：模板后缀，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'html'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en-US" altLang="zh-CN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Koa</a:t>
            </a:r>
            <a:endParaRPr lang="en-US" altLang="zh-CN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221361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Koa</a:t>
            </a:r>
            <a:endParaRPr kumimoji="0" lang="en-US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koa-swig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：模板引擎</a:t>
            </a:r>
            <a:endParaRPr lang="zh-CN" altLang="en-US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render &amp; data</a:t>
            </a:r>
            <a:endParaRPr lang="zh-CN" altLang="en-US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ctx.body = await ctx.render(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模板文件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, 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数据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)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en-US" altLang="zh-CN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Koa</a:t>
            </a:r>
            <a:endParaRPr lang="en-US" altLang="zh-CN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42449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Koa</a:t>
            </a:r>
            <a:endParaRPr kumimoji="0" lang="en-US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koa-swig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：模板引擎</a:t>
            </a:r>
            <a:endParaRPr lang="zh-CN" altLang="en-US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模板语法</a:t>
            </a:r>
            <a:endParaRPr lang="zh-CN" altLang="en-US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输出：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{{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表达式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}}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判断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{% if 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条件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 %}{% endif %}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{% if 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条件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 %}{%elseif 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条件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%}{% endif %}</a:t>
            </a:r>
            <a:endParaRPr lang="en-US" alt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{% if 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条件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 %} {%else%}{% endif %}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en-US" altLang="zh-CN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Koa</a:t>
            </a:r>
            <a:endParaRPr lang="en-US" altLang="zh-CN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52609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Koa</a:t>
            </a:r>
            <a:endParaRPr kumimoji="0" lang="en-US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安装</a:t>
            </a:r>
            <a:endParaRPr kumimoji="0" 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npm i koa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载入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const koa = require('koa')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const app = new koa()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app.listen(80)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响应输出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app.use(async ctx =&gt; {ctx.body = 'Hello'})</a:t>
            </a:r>
            <a:endParaRPr kumimoji="0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en-US" altLang="zh-CN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Koa</a:t>
            </a:r>
            <a:endParaRPr lang="en-US" altLang="zh-CN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52609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Koa</a:t>
            </a:r>
            <a:endParaRPr kumimoji="0" lang="en-US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koa-swig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：模板引擎</a:t>
            </a:r>
            <a:endParaRPr lang="zh-CN" altLang="en-US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模板语法</a:t>
            </a:r>
            <a:endParaRPr lang="zh-CN" altLang="en-US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循环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{% for x in y %}{% endfor %}</a:t>
            </a:r>
            <a:endParaRPr lang="en-US" alt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{%for key, val in data%}</a:t>
            </a:r>
            <a:endParaRPr lang="en-US" alt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内置变量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	loop.index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：从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1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计算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	loop.index0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：从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0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计算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	loop.length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：长度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en-US" altLang="zh-CN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Koa</a:t>
            </a:r>
            <a:endParaRPr lang="en-US" altLang="zh-CN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42449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Koa</a:t>
            </a:r>
            <a:endParaRPr kumimoji="0" lang="en-US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koa-swig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：模板引擎</a:t>
            </a:r>
            <a:endParaRPr lang="zh-CN" altLang="en-US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模板语法</a:t>
            </a:r>
            <a:endParaRPr lang="zh-CN" altLang="en-US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继承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{% extends "base.html" %}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{% block name %}{% endblock %}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类似类的方法，子模板可以重写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en-US" altLang="zh-CN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Koa</a:t>
            </a:r>
            <a:endParaRPr lang="en-US" altLang="zh-CN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52609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Koa</a:t>
            </a:r>
            <a:endParaRPr kumimoji="0" lang="en-US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koa-swig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：模板引擎</a:t>
            </a:r>
            <a:endParaRPr lang="zh-CN" altLang="en-US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模板语法</a:t>
            </a:r>
            <a:endParaRPr lang="zh-CN" altLang="en-US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包含导入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{% include 'widget.html' %}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变量设置与传参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{% set name = 'zMouse' %}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{% include 'widget.html' with name %}</a:t>
            </a:r>
            <a:endParaRPr lang="en-US" alt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在使用 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include 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的模板中可以使用 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name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en-US" altLang="zh-CN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Koa</a:t>
            </a:r>
            <a:endParaRPr lang="en-US" altLang="zh-CN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47529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Koa</a:t>
            </a:r>
            <a:endParaRPr kumimoji="0" lang="en-US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koa-bodyparser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body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解析、数据提交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安装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npm i koa-bodyparser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使用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const bodyParser = require('koa-bodyparser')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app.use( bodyParser([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opts]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) )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该中间件会在解析来自正文的数据以后，把解析后的数据挂载在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ctx.request.body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下面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en-US" altLang="zh-CN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Koa</a:t>
            </a:r>
            <a:endParaRPr lang="en-US" altLang="zh-CN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52609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Koa</a:t>
            </a:r>
            <a:endParaRPr kumimoji="0" lang="en-US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koa-bodyparser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body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解析、数据提交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opts</a:t>
            </a:r>
            <a:endParaRPr kumimoji="0" 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- enableTypes: 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允许解析的类型，</a:t>
            </a:r>
            <a:r>
              <a:rPr kumimoji="0" 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['json', 'form']</a:t>
            </a:r>
            <a:endParaRPr kumimoji="0" 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- encoding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：编码，默认 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utf-8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- formLimit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urlencode 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编码类型数据的最大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size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，默认 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56kb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- jsonLimit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json 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格式数据最大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size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，默认 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1mb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- textLimit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：文本格式数据最大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size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，默认 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1mb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- strict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：是否是严格默认，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json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只接受数组和对象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en-US" altLang="zh-CN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Koa</a:t>
            </a:r>
            <a:endParaRPr lang="en-US" altLang="zh-CN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47529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Koa</a:t>
            </a:r>
            <a:endParaRPr kumimoji="0" lang="en-US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koa-multer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formData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解析、文件上传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安装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npm i koa-multer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使用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const multer = require('koa-multer')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const uploader = multer(opts)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router.post('/upload', uploader.signle('avatar'))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en-US" altLang="zh-CN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Koa</a:t>
            </a:r>
            <a:endParaRPr lang="en-US" altLang="zh-CN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32289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Koa</a:t>
            </a:r>
            <a:endParaRPr kumimoji="0" lang="en-US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koa-multer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formData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解析、文件上传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opts</a:t>
            </a:r>
            <a:endParaRPr kumimoji="0" 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dest / storage: 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存放上传文件的目录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fileFilter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：过滤上传文件函数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preservePath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：是否保留文件的完整路径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en-US" altLang="zh-CN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Koa</a:t>
            </a:r>
            <a:endParaRPr lang="en-US" altLang="zh-CN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272161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Koa</a:t>
            </a:r>
            <a:endParaRPr kumimoji="0" lang="en-US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koa-multer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formData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解析、文件上传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单文件上传</a:t>
            </a:r>
            <a:endParaRPr kumimoji="0" 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- .single(fieldName)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：接收一个指定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fieldName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的文件上传，上传后的数据保存在 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req.file 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下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en-US" altLang="zh-CN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Koa</a:t>
            </a:r>
            <a:endParaRPr lang="en-US" altLang="zh-CN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52609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Koa</a:t>
            </a:r>
            <a:endParaRPr kumimoji="0" lang="en-US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koa-multer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formData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解析、文件上传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file 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细节</a:t>
            </a:r>
            <a:endParaRPr kumimoji="0" 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- fieldname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：上传中的字段名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- originalname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：源文件名称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- mimetype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：文件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MIME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类型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- size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：文件大小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- destination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：文件存储在服务器中文件夹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- filename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：文件存储在服务器中的名称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- path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：文件存储在服务器中的完整路径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en-US" altLang="zh-CN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Koa</a:t>
            </a:r>
            <a:endParaRPr lang="en-US" altLang="zh-CN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52609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Koa</a:t>
            </a:r>
            <a:endParaRPr kumimoji="0" lang="en-US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koa-multer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formData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解析、文件上传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批量上传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- .array(fieldName[, maxCount])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：接收一个指定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fieldName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的上传数组，上传后的数据保存在 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req.files 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下，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maxCount 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用于指定最大上传数量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{name:'',maxCount:2}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- .fields(fields)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：接收批量的非同组（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.array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为同组模式）的上传，上传后的数据保存在 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req.files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下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[{name:'',maxCount:2},{...}]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en-US" altLang="zh-CN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Koa</a:t>
            </a:r>
            <a:endParaRPr lang="en-US" altLang="zh-CN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119761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Koa</a:t>
            </a:r>
            <a:endParaRPr kumimoji="0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  <p:graphicFrame>
        <p:nvGraphicFramePr>
          <p:cNvPr id="5" name="图示 4"/>
          <p:cNvGraphicFramePr/>
          <p:nvPr/>
        </p:nvGraphicFramePr>
        <p:xfrm>
          <a:off x="457200" y="2586355"/>
          <a:ext cx="8073390" cy="16852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en-US" altLang="zh-CN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Koa</a:t>
            </a:r>
            <a:endParaRPr lang="en-US" altLang="zh-CN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51682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Koa</a:t>
            </a:r>
            <a:endParaRPr kumimoji="0" lang="en-US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koa-multer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formData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解析、文件上传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自定义存储</a:t>
            </a:r>
            <a:endParaRPr kumimoji="0" 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kumimoji="0" lang="en-US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const </a:t>
            </a:r>
            <a:r>
              <a:rPr kumimoji="0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storage = multer.diskStorage({</a:t>
            </a:r>
            <a:endParaRPr kumimoji="0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  </a:t>
            </a:r>
            <a:r>
              <a:rPr kumimoji="0" lang="en-US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</a:t>
            </a:r>
            <a:r>
              <a:rPr kumimoji="0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destination: function (req, file, cb) {</a:t>
            </a:r>
            <a:endParaRPr kumimoji="0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    </a:t>
            </a:r>
            <a:r>
              <a:rPr kumimoji="0" lang="en-US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	</a:t>
            </a:r>
            <a:r>
              <a:rPr kumimoji="0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cb(null, '/tmp/my-uploads')</a:t>
            </a:r>
            <a:endParaRPr kumimoji="0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  </a:t>
            </a:r>
            <a:r>
              <a:rPr kumimoji="0" lang="en-US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</a:t>
            </a:r>
            <a:r>
              <a:rPr kumimoji="0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},</a:t>
            </a:r>
            <a:endParaRPr kumimoji="0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  </a:t>
            </a:r>
            <a:r>
              <a:rPr kumimoji="0" lang="en-US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</a:t>
            </a:r>
            <a:r>
              <a:rPr kumimoji="0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filename: function (req, file, cb) {</a:t>
            </a:r>
            <a:endParaRPr kumimoji="0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    </a:t>
            </a:r>
            <a:r>
              <a:rPr kumimoji="0" lang="en-US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	</a:t>
            </a:r>
            <a:r>
              <a:rPr kumimoji="0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cb(null, file.fieldname + '-' + Date.now())</a:t>
            </a:r>
            <a:endParaRPr kumimoji="0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  </a:t>
            </a:r>
            <a:r>
              <a:rPr kumimoji="0" lang="en-US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</a:t>
            </a:r>
            <a:r>
              <a:rPr kumimoji="0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}</a:t>
            </a:r>
            <a:endParaRPr kumimoji="0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kumimoji="0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})</a:t>
            </a:r>
            <a:endParaRPr kumimoji="0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uploader = multer({ storage: storage })</a:t>
            </a:r>
            <a:endParaRPr kumimoji="0" lang="en-US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en-US" altLang="zh-CN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Koa</a:t>
            </a:r>
            <a:endParaRPr lang="en-US" altLang="zh-CN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479869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Koa</a:t>
            </a:r>
            <a:endParaRPr kumimoji="0" lang="en-US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koa-multer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formData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解析、文件上传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上传过滤</a:t>
            </a:r>
            <a:endParaRPr kumimoji="0" 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kumimoji="0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function fileFilter (req, file, cb) {</a:t>
            </a:r>
            <a:endParaRPr kumimoji="0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1828800" marR="0" lvl="4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  </a:t>
            </a:r>
            <a:r>
              <a:rPr kumimoji="0" lang="en-US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//</a:t>
            </a:r>
            <a:r>
              <a:rPr kumimoji="0" lang="zh-CN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未通过</a:t>
            </a:r>
            <a:endParaRPr kumimoji="0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1828800" marR="0" lvl="4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cb(null, false)</a:t>
            </a:r>
            <a:endParaRPr kumimoji="0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1828800" marR="0" lvl="4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  </a:t>
            </a:r>
            <a:r>
              <a:rPr kumimoji="0" lang="en-US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//</a:t>
            </a:r>
            <a:r>
              <a:rPr kumimoji="0" lang="zh-CN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通过</a:t>
            </a:r>
            <a:endParaRPr kumimoji="0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1828800" marR="0" lvl="4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  </a:t>
            </a:r>
            <a:r>
              <a:rPr kumimoji="0" lang="en-US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cb(null, true)</a:t>
            </a:r>
            <a:endParaRPr kumimoji="0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1828800" marR="0" lvl="4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  </a:t>
            </a:r>
            <a:r>
              <a:rPr kumimoji="0" lang="en-US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//</a:t>
            </a:r>
            <a:r>
              <a:rPr kumimoji="0" lang="zh-CN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错误</a:t>
            </a:r>
            <a:endParaRPr kumimoji="0" lang="en-US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1828800" marR="0" lvl="4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cb(new Error('</a:t>
            </a:r>
            <a:r>
              <a:rPr kumimoji="0" lang="zh-CN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不能上传</a:t>
            </a:r>
            <a:r>
              <a:rPr kumimoji="0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'))</a:t>
            </a:r>
            <a:endParaRPr kumimoji="0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1828800" marR="0" lvl="4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}</a:t>
            </a:r>
            <a:endParaRPr kumimoji="0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en-US" altLang="zh-CN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Koa</a:t>
            </a:r>
            <a:endParaRPr lang="en-US" altLang="zh-CN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442976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Koa</a:t>
            </a:r>
            <a:endParaRPr kumimoji="0" lang="en-US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koa-multer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formData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解析、文件上传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错误处理</a:t>
            </a:r>
            <a:endParaRPr kumimoji="0" 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kumimoji="0" lang="en-US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app.post('/profile', function (req, res) {</a:t>
            </a:r>
            <a:endParaRPr kumimoji="0" lang="en-US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const avatarUploader = </a:t>
            </a:r>
            <a:r>
              <a:rPr kumimoji="0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upload</a:t>
            </a:r>
            <a:r>
              <a:rPr kumimoji="0" lang="en-US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er.signle('avatar')</a:t>
            </a:r>
            <a:endParaRPr kumimoji="0" lang="en-US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</a:t>
            </a:r>
            <a:r>
              <a:rPr 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avatarUploader</a:t>
            </a:r>
            <a:r>
              <a:rPr kumimoji="0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(req, res, function (err) {</a:t>
            </a:r>
            <a:endParaRPr kumimoji="0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2286000" marR="0" lvl="5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kumimoji="0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if (err) {return}</a:t>
            </a:r>
            <a:endParaRPr kumimoji="0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1828800" marR="0" lvl="4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})</a:t>
            </a:r>
            <a:endParaRPr kumimoji="0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1828800" marR="0" lvl="4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})</a:t>
            </a:r>
            <a:endParaRPr kumimoji="0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en-US" altLang="zh-CN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Koa</a:t>
            </a:r>
            <a:endParaRPr lang="en-US" altLang="zh-CN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119761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Koa</a:t>
            </a:r>
            <a:endParaRPr kumimoji="0" lang="en-US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案例 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- todoList 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网络版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en-US" altLang="zh-CN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Koa</a:t>
            </a:r>
            <a:endParaRPr lang="en-US" altLang="zh-CN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42449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Koa</a:t>
            </a:r>
            <a:endParaRPr kumimoji="0" lang="en-US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Application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当前应用程序对象，即 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new Koa() 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得到的实例对象，保存了应用全局状态以及其他对象，后面的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Context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、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Reqeust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、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Response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对象都是该对象下的子对象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- .listen()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- .use(callback)</a:t>
            </a:r>
            <a:endParaRPr kumimoji="0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en-US" altLang="zh-CN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Koa</a:t>
            </a:r>
            <a:endParaRPr lang="en-US" altLang="zh-CN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52609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Koa</a:t>
            </a:r>
            <a:endParaRPr kumimoji="0" lang="en-US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中间件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- .use(callback)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- callback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(context, next)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- context 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对象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每一次请求都会包装一个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context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对象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- next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每一个中间件都是一个迭代器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- 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异步中间件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.use(async callback)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en-US" altLang="zh-CN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Koa</a:t>
            </a:r>
            <a:endParaRPr lang="en-US" altLang="zh-CN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170561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Koa</a:t>
            </a:r>
            <a:endParaRPr kumimoji="0" lang="en-US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错误处理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- app.on('error', err =&gt; {})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en-US" altLang="zh-CN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Koa</a:t>
            </a:r>
            <a:endParaRPr lang="en-US" altLang="zh-CN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47529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Koa</a:t>
            </a:r>
            <a:endParaRPr kumimoji="0" lang="en-US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context 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对象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每一次请求都会包装一个 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context 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对象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该对象对 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node 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的 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request 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和 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response 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对象进行了封装（加强了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node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中的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request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和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response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）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同时提供了其他一些有用的 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api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koa 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会把 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context 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传入到中间件函数的第一个参数中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可以对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context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进行扩展，并在中间件中使用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theme/theme1.xml><?xml version="1.0" encoding="utf-8"?>
<a:theme xmlns:a="http://schemas.openxmlformats.org/drawingml/2006/main" name="2_Office 主题_6">
  <a:themeElements>
    <a:clrScheme name="2_Office 主题_6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2_Office 主题_6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2_Office 主题_6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_6">
  <a:themeElements>
    <a:clrScheme name="2_Office 主题_6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2_Office 主题_6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2_Office 主题_6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8530</Words>
  <Application>WPS 演示</Application>
  <PresentationFormat>全屏显示(4:3)</PresentationFormat>
  <Paragraphs>549</Paragraphs>
  <Slides>53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53</vt:i4>
      </vt:variant>
    </vt:vector>
  </HeadingPairs>
  <TitlesOfParts>
    <vt:vector size="61" baseType="lpstr">
      <vt:lpstr>Arial</vt:lpstr>
      <vt:lpstr>宋体</vt:lpstr>
      <vt:lpstr>Wingdings</vt:lpstr>
      <vt:lpstr>Calibri</vt:lpstr>
      <vt:lpstr>Arial</vt:lpstr>
      <vt:lpstr>微软雅黑</vt:lpstr>
      <vt:lpstr>Arial Unicode MS</vt:lpstr>
      <vt:lpstr>2_Office 主题_6</vt:lpstr>
      <vt:lpstr> </vt:lpstr>
      <vt:lpstr>Node+TS+Koa 全栈开发  Node.js - Koa</vt:lpstr>
      <vt:lpstr>Node.js - Koa</vt:lpstr>
      <vt:lpstr>Node.js - Koa</vt:lpstr>
      <vt:lpstr>Node.js - Koa</vt:lpstr>
      <vt:lpstr>Node.js - Koa</vt:lpstr>
      <vt:lpstr>Node.js - Koa</vt:lpstr>
      <vt:lpstr>Node.js - Koa</vt:lpstr>
      <vt:lpstr>Node.js - Koa</vt:lpstr>
      <vt:lpstr>Node.js - Koa</vt:lpstr>
      <vt:lpstr>Node.js - Koa</vt:lpstr>
      <vt:lpstr>Node.js - Koa</vt:lpstr>
      <vt:lpstr>Node.js - Koa</vt:lpstr>
      <vt:lpstr>Node.js - Koa</vt:lpstr>
      <vt:lpstr>Node.js - Koa</vt:lpstr>
      <vt:lpstr>Node.js - Koa</vt:lpstr>
      <vt:lpstr>Node.js - Koa</vt:lpstr>
      <vt:lpstr>Node.js - Koa</vt:lpstr>
      <vt:lpstr>Node.js - Koa</vt:lpstr>
      <vt:lpstr>Node.js - Koa</vt:lpstr>
      <vt:lpstr>Node.js - Koa</vt:lpstr>
      <vt:lpstr>Node.js - Koa</vt:lpstr>
      <vt:lpstr>Node.js - Koa</vt:lpstr>
      <vt:lpstr>Node.js - Koa</vt:lpstr>
      <vt:lpstr>Node.js - Koa</vt:lpstr>
      <vt:lpstr>Node.js - Koa</vt:lpstr>
      <vt:lpstr>Node.js - Koa</vt:lpstr>
      <vt:lpstr>Node.js - Koa</vt:lpstr>
      <vt:lpstr>Node.js - Koa</vt:lpstr>
      <vt:lpstr>Node.js - Koa</vt:lpstr>
      <vt:lpstr>Node.js - Koa</vt:lpstr>
      <vt:lpstr>Node.js - Koa</vt:lpstr>
      <vt:lpstr>Node.js - Koa</vt:lpstr>
      <vt:lpstr>Node.js - Koa</vt:lpstr>
      <vt:lpstr>Node.js - Koa</vt:lpstr>
      <vt:lpstr>Node.js - Koa</vt:lpstr>
      <vt:lpstr>Node.js - Koa</vt:lpstr>
      <vt:lpstr>Node.js - Koa</vt:lpstr>
      <vt:lpstr>Node.js - Koa</vt:lpstr>
      <vt:lpstr>Node.js - Koa</vt:lpstr>
      <vt:lpstr>Node.js - Koa</vt:lpstr>
      <vt:lpstr>Node.js - Koa</vt:lpstr>
      <vt:lpstr>Node.js - Koa</vt:lpstr>
      <vt:lpstr>Node.js - Koa</vt:lpstr>
      <vt:lpstr>Node.js - Koa</vt:lpstr>
      <vt:lpstr>Node.js - Koa</vt:lpstr>
      <vt:lpstr>Node.js - Koa</vt:lpstr>
      <vt:lpstr>Node.js - Koa</vt:lpstr>
      <vt:lpstr>Node.js - Koa</vt:lpstr>
      <vt:lpstr>Node.js - Koa</vt:lpstr>
      <vt:lpstr>Node.js - Koa</vt:lpstr>
      <vt:lpstr>Node.js - Koa</vt:lpstr>
      <vt:lpstr>Node.js - Koa</vt:lpstr>
    </vt:vector>
  </TitlesOfParts>
  <Company>miaov.com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Node-网络</dc:title>
  <dc:creator>zMouse@miaov.com</dc:creator>
  <dc:subject>Node-网络</dc:subject>
  <cp:lastModifiedBy>WPS_1528094282</cp:lastModifiedBy>
  <cp:revision>2476</cp:revision>
  <dcterms:created xsi:type="dcterms:W3CDTF">2018-09-03T17:30:00Z</dcterms:created>
  <dcterms:modified xsi:type="dcterms:W3CDTF">2018-09-06T11:27:46Z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2052-11.1.0.7811</vt:lpwstr>
  </property>
</Properties>
</file>