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70" r:id="rId9"/>
    <p:sldId id="271" r:id="rId10"/>
    <p:sldId id="262" r:id="rId11"/>
    <p:sldId id="266" r:id="rId12"/>
    <p:sldId id="265" r:id="rId13"/>
    <p:sldId id="264" r:id="rId14"/>
    <p:sldId id="263" r:id="rId15"/>
    <p:sldId id="269" r:id="rId16"/>
    <p:sldId id="272" r:id="rId17"/>
    <p:sldId id="268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9" r:id="rId29"/>
    <p:sldId id="290" r:id="rId30"/>
    <p:sldId id="291" r:id="rId31"/>
    <p:sldId id="292" r:id="rId32"/>
    <p:sldId id="293" r:id="rId33"/>
    <p:sldId id="287" r:id="rId34"/>
    <p:sldId id="29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roradar.com.br/investimento/analise-tecnica/medias-moveis" TargetMode="External"/><Relationship Id="rId2" Type="http://schemas.openxmlformats.org/officeDocument/2006/relationships/hyperlink" Target="https://docs.racket-lang.org/gui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ororadar.com.br/investimento/analise-tecnica/indice-de-forca-relativa-ifr" TargetMode="External"/><Relationship Id="rId4" Type="http://schemas.openxmlformats.org/officeDocument/2006/relationships/hyperlink" Target="https://www.tororadar.com.br/investimento/analise-tecnica/mac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1 - PPLF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Guilherme Zamberlam Pomini </a:t>
            </a:r>
          </a:p>
          <a:p>
            <a:r>
              <a:rPr lang="pt-BR" dirty="0"/>
              <a:t>RA: 99345</a:t>
            </a:r>
          </a:p>
        </p:txBody>
      </p:sp>
    </p:spTree>
    <p:extLst>
      <p:ext uri="{BB962C8B-B14F-4D97-AF65-F5344CB8AC3E}">
        <p14:creationId xmlns:p14="http://schemas.microsoft.com/office/powerpoint/2010/main" val="205684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- Auxiliares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012" y="2409568"/>
            <a:ext cx="9553086" cy="3323967"/>
          </a:xfrm>
        </p:spPr>
      </p:pic>
    </p:spTree>
    <p:extLst>
      <p:ext uri="{BB962C8B-B14F-4D97-AF65-F5344CB8AC3E}">
        <p14:creationId xmlns:p14="http://schemas.microsoft.com/office/powerpoint/2010/main" val="201471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- Principal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21" y="2199503"/>
            <a:ext cx="8521798" cy="3509439"/>
          </a:xfrm>
        </p:spPr>
      </p:pic>
    </p:spTree>
    <p:extLst>
      <p:ext uri="{BB962C8B-B14F-4D97-AF65-F5344CB8AC3E}">
        <p14:creationId xmlns:p14="http://schemas.microsoft.com/office/powerpoint/2010/main" val="335651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Media Móvel Simples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189" y="2199503"/>
            <a:ext cx="9282416" cy="3682313"/>
          </a:xfrm>
        </p:spPr>
      </p:pic>
    </p:spTree>
    <p:extLst>
      <p:ext uri="{BB962C8B-B14F-4D97-AF65-F5344CB8AC3E}">
        <p14:creationId xmlns:p14="http://schemas.microsoft.com/office/powerpoint/2010/main" val="225808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Media Móvel Exponencial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412" y="2051222"/>
            <a:ext cx="9033432" cy="4188940"/>
          </a:xfrm>
        </p:spPr>
      </p:pic>
    </p:spTree>
    <p:extLst>
      <p:ext uri="{BB962C8B-B14F-4D97-AF65-F5344CB8AC3E}">
        <p14:creationId xmlns:p14="http://schemas.microsoft.com/office/powerpoint/2010/main" val="2691654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MACD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415" y="2286000"/>
            <a:ext cx="9647687" cy="3299254"/>
          </a:xfrm>
        </p:spPr>
      </p:pic>
    </p:spTree>
    <p:extLst>
      <p:ext uri="{BB962C8B-B14F-4D97-AF65-F5344CB8AC3E}">
        <p14:creationId xmlns:p14="http://schemas.microsoft.com/office/powerpoint/2010/main" val="2106617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RSI - Auxiliares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83" y="2075934"/>
            <a:ext cx="8991052" cy="4009723"/>
          </a:xfrm>
        </p:spPr>
      </p:pic>
    </p:spTree>
    <p:extLst>
      <p:ext uri="{BB962C8B-B14F-4D97-AF65-F5344CB8AC3E}">
        <p14:creationId xmlns:p14="http://schemas.microsoft.com/office/powerpoint/2010/main" val="415757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RSI - Principal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319" y="1853248"/>
            <a:ext cx="9391135" cy="4127423"/>
          </a:xfrm>
        </p:spPr>
      </p:pic>
    </p:spTree>
    <p:extLst>
      <p:ext uri="{BB962C8B-B14F-4D97-AF65-F5344CB8AC3E}">
        <p14:creationId xmlns:p14="http://schemas.microsoft.com/office/powerpoint/2010/main" val="2112785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254" y="1692876"/>
            <a:ext cx="8439665" cy="4529619"/>
          </a:xfrm>
        </p:spPr>
      </p:pic>
    </p:spTree>
    <p:extLst>
      <p:ext uri="{BB962C8B-B14F-4D97-AF65-F5344CB8AC3E}">
        <p14:creationId xmlns:p14="http://schemas.microsoft.com/office/powerpoint/2010/main" val="2513435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513" y="1506885"/>
            <a:ext cx="9058092" cy="4741515"/>
          </a:xfrm>
        </p:spPr>
      </p:pic>
    </p:spTree>
    <p:extLst>
      <p:ext uri="{BB962C8B-B14F-4D97-AF65-F5344CB8AC3E}">
        <p14:creationId xmlns:p14="http://schemas.microsoft.com/office/powerpoint/2010/main" val="2296714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146" y="1853248"/>
            <a:ext cx="6512011" cy="4529730"/>
          </a:xfrm>
        </p:spPr>
      </p:pic>
    </p:spTree>
    <p:extLst>
      <p:ext uri="{BB962C8B-B14F-4D97-AF65-F5344CB8AC3E}">
        <p14:creationId xmlns:p14="http://schemas.microsoft.com/office/powerpoint/2010/main" val="389924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169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Interface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574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Principal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616" y="1354571"/>
            <a:ext cx="5189837" cy="5273545"/>
          </a:xfrm>
        </p:spPr>
      </p:pic>
    </p:spTree>
    <p:extLst>
      <p:ext uri="{BB962C8B-B14F-4D97-AF65-F5344CB8AC3E}">
        <p14:creationId xmlns:p14="http://schemas.microsoft.com/office/powerpoint/2010/main" val="2474638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Gerar Gráficos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112" y="1762435"/>
            <a:ext cx="4254931" cy="3993893"/>
          </a:xfrm>
        </p:spPr>
      </p:pic>
    </p:spTree>
    <p:extLst>
      <p:ext uri="{BB962C8B-B14F-4D97-AF65-F5344CB8AC3E}">
        <p14:creationId xmlns:p14="http://schemas.microsoft.com/office/powerpoint/2010/main" val="2940553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Data Inicial Simulação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331" y="2533863"/>
            <a:ext cx="4676620" cy="2190486"/>
          </a:xfrm>
        </p:spPr>
      </p:pic>
    </p:spTree>
    <p:extLst>
      <p:ext uri="{BB962C8B-B14F-4D97-AF65-F5344CB8AC3E}">
        <p14:creationId xmlns:p14="http://schemas.microsoft.com/office/powerpoint/2010/main" val="939538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Simulador Compra e Venda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832" y="1410775"/>
            <a:ext cx="5202195" cy="5274592"/>
          </a:xfrm>
        </p:spPr>
      </p:pic>
    </p:spTree>
    <p:extLst>
      <p:ext uri="{BB962C8B-B14F-4D97-AF65-F5344CB8AC3E}">
        <p14:creationId xmlns:p14="http://schemas.microsoft.com/office/powerpoint/2010/main" val="917683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Final Simulação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335" y="2792627"/>
            <a:ext cx="5266159" cy="1989438"/>
          </a:xfrm>
        </p:spPr>
      </p:pic>
    </p:spTree>
    <p:extLst>
      <p:ext uri="{BB962C8B-B14F-4D97-AF65-F5344CB8AC3E}">
        <p14:creationId xmlns:p14="http://schemas.microsoft.com/office/powerpoint/2010/main" val="2145140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Simulação Compra e Venda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083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832" y="1608714"/>
            <a:ext cx="5016843" cy="5066712"/>
          </a:xfrm>
        </p:spPr>
      </p:pic>
    </p:spTree>
    <p:extLst>
      <p:ext uri="{BB962C8B-B14F-4D97-AF65-F5344CB8AC3E}">
        <p14:creationId xmlns:p14="http://schemas.microsoft.com/office/powerpoint/2010/main" val="1008526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819" y="1608714"/>
            <a:ext cx="5006868" cy="5066712"/>
          </a:xfrm>
        </p:spPr>
      </p:pic>
    </p:spTree>
    <p:extLst>
      <p:ext uri="{BB962C8B-B14F-4D97-AF65-F5344CB8AC3E}">
        <p14:creationId xmlns:p14="http://schemas.microsoft.com/office/powerpoint/2010/main" val="3230041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819" y="1633669"/>
            <a:ext cx="5006868" cy="5016801"/>
          </a:xfrm>
        </p:spPr>
      </p:pic>
    </p:spTree>
    <p:extLst>
      <p:ext uri="{BB962C8B-B14F-4D97-AF65-F5344CB8AC3E}">
        <p14:creationId xmlns:p14="http://schemas.microsoft.com/office/powerpoint/2010/main" val="96971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programa utilizando a linguagem </a:t>
            </a:r>
            <a:r>
              <a:rPr lang="pt-BR" dirty="0" err="1"/>
              <a:t>Racket</a:t>
            </a:r>
            <a:r>
              <a:rPr lang="pt-BR" dirty="0"/>
              <a:t> para fazer cálculos e simulações envolvendo ações da bolsa de valores.</a:t>
            </a:r>
          </a:p>
          <a:p>
            <a:r>
              <a:rPr lang="pt-BR" dirty="0"/>
              <a:t>Funcionalidades:</a:t>
            </a:r>
          </a:p>
          <a:p>
            <a:pPr lvl="1"/>
            <a:r>
              <a:rPr lang="pt-BR" dirty="0"/>
              <a:t>Correlação</a:t>
            </a:r>
          </a:p>
          <a:p>
            <a:pPr lvl="1"/>
            <a:r>
              <a:rPr lang="pt-BR" dirty="0"/>
              <a:t>Media Móvel Simples e Exponencial</a:t>
            </a:r>
          </a:p>
          <a:p>
            <a:pPr lvl="1"/>
            <a:r>
              <a:rPr lang="pt-BR" dirty="0"/>
              <a:t>MACD e RSI</a:t>
            </a:r>
          </a:p>
          <a:p>
            <a:pPr lvl="1"/>
            <a:r>
              <a:rPr lang="pt-BR" dirty="0"/>
              <a:t>Ordenação das listas de ações por data</a:t>
            </a:r>
          </a:p>
          <a:p>
            <a:pPr lvl="1"/>
            <a:r>
              <a:rPr lang="pt-BR" dirty="0"/>
              <a:t>Calcular próxima/anterior data válida</a:t>
            </a:r>
          </a:p>
          <a:p>
            <a:pPr lvl="1"/>
            <a:r>
              <a:rPr lang="pt-BR" dirty="0"/>
              <a:t>Gerar gráficos</a:t>
            </a:r>
          </a:p>
          <a:p>
            <a:pPr lvl="1"/>
            <a:r>
              <a:rPr lang="pt-BR" dirty="0"/>
              <a:t>Simulação de compra e venda, dia a dia das ações</a:t>
            </a:r>
          </a:p>
        </p:txBody>
      </p:sp>
    </p:spTree>
    <p:extLst>
      <p:ext uri="{BB962C8B-B14F-4D97-AF65-F5344CB8AC3E}">
        <p14:creationId xmlns:p14="http://schemas.microsoft.com/office/powerpoint/2010/main" val="2842762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511" y="1633669"/>
            <a:ext cx="4937483" cy="5016801"/>
          </a:xfrm>
        </p:spPr>
      </p:pic>
    </p:spTree>
    <p:extLst>
      <p:ext uri="{BB962C8B-B14F-4D97-AF65-F5344CB8AC3E}">
        <p14:creationId xmlns:p14="http://schemas.microsoft.com/office/powerpoint/2010/main" val="318426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645" y="1633669"/>
            <a:ext cx="4927215" cy="5016801"/>
          </a:xfrm>
        </p:spPr>
      </p:pic>
    </p:spTree>
    <p:extLst>
      <p:ext uri="{BB962C8B-B14F-4D97-AF65-F5344CB8AC3E}">
        <p14:creationId xmlns:p14="http://schemas.microsoft.com/office/powerpoint/2010/main" val="2483514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645" y="1668548"/>
            <a:ext cx="4927215" cy="4947042"/>
          </a:xfrm>
        </p:spPr>
      </p:pic>
    </p:spTree>
    <p:extLst>
      <p:ext uri="{BB962C8B-B14F-4D97-AF65-F5344CB8AC3E}">
        <p14:creationId xmlns:p14="http://schemas.microsoft.com/office/powerpoint/2010/main" val="2991881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 Final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315" y="2631989"/>
            <a:ext cx="4847768" cy="1951978"/>
          </a:xfrm>
        </p:spPr>
      </p:pic>
    </p:spTree>
    <p:extLst>
      <p:ext uri="{BB962C8B-B14F-4D97-AF65-F5344CB8AC3E}">
        <p14:creationId xmlns:p14="http://schemas.microsoft.com/office/powerpoint/2010/main" val="3108088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Racket</a:t>
            </a:r>
            <a:r>
              <a:rPr lang="pt-BR" dirty="0"/>
              <a:t> </a:t>
            </a:r>
            <a:r>
              <a:rPr lang="pt-BR" dirty="0" err="1"/>
              <a:t>Guide</a:t>
            </a:r>
            <a:r>
              <a:rPr lang="pt-BR" dirty="0"/>
              <a:t>. Disponível em: </a:t>
            </a:r>
            <a:r>
              <a:rPr lang="pt-BR" dirty="0">
                <a:hlinkClick r:id="rId2"/>
              </a:rPr>
              <a:t>https://docs.racket-lang.org/guide/</a:t>
            </a:r>
            <a:r>
              <a:rPr lang="pt-BR" dirty="0"/>
              <a:t>. Acesso: 1 set. 2018</a:t>
            </a:r>
          </a:p>
          <a:p>
            <a:r>
              <a:rPr lang="pt-BR" dirty="0"/>
              <a:t>Médias Moveis Simples e Exponencial. Disponível em: </a:t>
            </a:r>
            <a:r>
              <a:rPr lang="pt-BR" dirty="0">
                <a:hlinkClick r:id="rId3"/>
              </a:rPr>
              <a:t>https://www.tororadar.com.br/investimento/analise-tecnica/medias-moveis</a:t>
            </a:r>
            <a:r>
              <a:rPr lang="pt-BR" dirty="0"/>
              <a:t>. Acesso: 3 set. 2018</a:t>
            </a:r>
          </a:p>
          <a:p>
            <a:r>
              <a:rPr lang="pt-BR" dirty="0"/>
              <a:t>Uma Cartilha Sobre o MACD. Disponível em: </a:t>
            </a:r>
            <a:r>
              <a:rPr lang="pt-BR" dirty="0">
                <a:hlinkClick r:id="rId4"/>
              </a:rPr>
              <a:t>https://www.tororadar.com.br/investimento/analise-tecnica/macd</a:t>
            </a:r>
            <a:r>
              <a:rPr lang="pt-BR" dirty="0"/>
              <a:t>. Acesso: 3 set. 2018</a:t>
            </a:r>
          </a:p>
          <a:p>
            <a:r>
              <a:rPr lang="pt-BR" dirty="0"/>
              <a:t>IFR – Saiba o que é o índice de Força Relativa. Disponível em: </a:t>
            </a:r>
            <a:r>
              <a:rPr lang="pt-BR" dirty="0">
                <a:hlinkClick r:id="rId5"/>
              </a:rPr>
              <a:t>https://www.tororadar.com.br/investimento/analise-tecnica/indice-de-forca-relativa-ifr</a:t>
            </a:r>
            <a:r>
              <a:rPr lang="pt-BR" dirty="0"/>
              <a:t>. Acesso: 3 set. 2018</a:t>
            </a:r>
          </a:p>
        </p:txBody>
      </p:sp>
    </p:spTree>
    <p:extLst>
      <p:ext uri="{BB962C8B-B14F-4D97-AF65-F5344CB8AC3E}">
        <p14:creationId xmlns:p14="http://schemas.microsoft.com/office/powerpoint/2010/main" val="399301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Código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07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e construção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197" y="2025749"/>
            <a:ext cx="10325685" cy="4149968"/>
          </a:xfrm>
        </p:spPr>
      </p:pic>
    </p:spTree>
    <p:extLst>
      <p:ext uri="{BB962C8B-B14F-4D97-AF65-F5344CB8AC3E}">
        <p14:creationId xmlns:p14="http://schemas.microsoft.com/office/powerpoint/2010/main" val="30475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e construção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053" y="2029501"/>
            <a:ext cx="9324058" cy="3382758"/>
          </a:xfrm>
        </p:spPr>
      </p:pic>
    </p:spTree>
    <p:extLst>
      <p:ext uri="{BB962C8B-B14F-4D97-AF65-F5344CB8AC3E}">
        <p14:creationId xmlns:p14="http://schemas.microsoft.com/office/powerpoint/2010/main" val="97656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por Data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82" y="1940011"/>
            <a:ext cx="10489863" cy="4176584"/>
          </a:xfrm>
        </p:spPr>
      </p:pic>
    </p:spTree>
    <p:extLst>
      <p:ext uri="{BB962C8B-B14F-4D97-AF65-F5344CB8AC3E}">
        <p14:creationId xmlns:p14="http://schemas.microsoft.com/office/powerpoint/2010/main" val="415840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Próxima e Anterior - Auxiliar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152" y="2298357"/>
            <a:ext cx="8990029" cy="4015946"/>
          </a:xfrm>
        </p:spPr>
      </p:pic>
    </p:spTree>
    <p:extLst>
      <p:ext uri="{BB962C8B-B14F-4D97-AF65-F5344CB8AC3E}">
        <p14:creationId xmlns:p14="http://schemas.microsoft.com/office/powerpoint/2010/main" val="75203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Próxima e Anterior - Principal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249" y="2014151"/>
            <a:ext cx="8501448" cy="4464335"/>
          </a:xfrm>
        </p:spPr>
      </p:pic>
    </p:spTree>
    <p:extLst>
      <p:ext uri="{BB962C8B-B14F-4D97-AF65-F5344CB8AC3E}">
        <p14:creationId xmlns:p14="http://schemas.microsoft.com/office/powerpoint/2010/main" val="2855332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272</Words>
  <Application>Microsoft Office PowerPoint</Application>
  <PresentationFormat>Widescreen</PresentationFormat>
  <Paragraphs>49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 3</vt:lpstr>
      <vt:lpstr>Íon</vt:lpstr>
      <vt:lpstr>Trabalho 1 - PPLF</vt:lpstr>
      <vt:lpstr>Introdução</vt:lpstr>
      <vt:lpstr>Introdução - Objetivos</vt:lpstr>
      <vt:lpstr>Implementação do Código</vt:lpstr>
      <vt:lpstr>Leitura e construção</vt:lpstr>
      <vt:lpstr>Leitura e construção</vt:lpstr>
      <vt:lpstr>Ordenação por Data</vt:lpstr>
      <vt:lpstr>Data Próxima e Anterior - Auxiliar</vt:lpstr>
      <vt:lpstr>Data Próxima e Anterior - Principal</vt:lpstr>
      <vt:lpstr>Correlação - Auxiliares</vt:lpstr>
      <vt:lpstr>Correlação - Principal</vt:lpstr>
      <vt:lpstr>Media Móvel Simples</vt:lpstr>
      <vt:lpstr>Media Móvel Exponencial</vt:lpstr>
      <vt:lpstr>MACD</vt:lpstr>
      <vt:lpstr>RSI - Auxiliares</vt:lpstr>
      <vt:lpstr>RSI - Principal</vt:lpstr>
      <vt:lpstr>Testes Unitários</vt:lpstr>
      <vt:lpstr>Testes Unitários</vt:lpstr>
      <vt:lpstr>Exemplos</vt:lpstr>
      <vt:lpstr>Interface</vt:lpstr>
      <vt:lpstr>Tela Principal</vt:lpstr>
      <vt:lpstr>Tela de Gerar Gráficos</vt:lpstr>
      <vt:lpstr>Tela Data Inicial Simulação</vt:lpstr>
      <vt:lpstr>Tela Simulador Compra e Venda</vt:lpstr>
      <vt:lpstr>Tela Final Simulação</vt:lpstr>
      <vt:lpstr>Simulação Compra e Venda</vt:lpstr>
      <vt:lpstr>Simulação</vt:lpstr>
      <vt:lpstr>Simulação</vt:lpstr>
      <vt:lpstr>Simulação</vt:lpstr>
      <vt:lpstr>Simulação</vt:lpstr>
      <vt:lpstr>Simulação</vt:lpstr>
      <vt:lpstr>Simulação</vt:lpstr>
      <vt:lpstr>Simulação Final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1 - PPLF</dc:title>
  <dc:creator>Guilherme Zamberlam Pomini</dc:creator>
  <cp:lastModifiedBy>Guilherme Zamberlam Pomini</cp:lastModifiedBy>
  <cp:revision>9</cp:revision>
  <dcterms:created xsi:type="dcterms:W3CDTF">2018-09-22T02:56:11Z</dcterms:created>
  <dcterms:modified xsi:type="dcterms:W3CDTF">2018-09-24T02:03:21Z</dcterms:modified>
</cp:coreProperties>
</file>