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4" roundtripDataSignature="AMtx7mjPSPQWKi4twDfkOw2gLaz7in3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2EA8F6-8581-4756-95DE-83F4B54D43D7}">
  <a:tblStyle styleId="{402EA8F6-8581-4756-95DE-83F4B54D43D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4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1c2d8b63_0_6:notes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ge81c2d8b63_0_6:notes"/>
          <p:cNvSpPr txBox="1"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81c2d8b63_0_6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81c2d8b63_0_17:notes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ge81c2d8b63_0_17:notes"/>
          <p:cNvSpPr txBox="1"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81c2d8b63_0_17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81c2d8b63_0_28:notes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e81c2d8b63_0_28:notes"/>
          <p:cNvSpPr txBox="1"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81c2d8b63_0_28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81c2d8b63_0_39:notes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e81c2d8b63_0_39:notes"/>
          <p:cNvSpPr txBox="1"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e81c2d8b63_0_39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1c2d8b63_0_50:notes"/>
          <p:cNvSpPr/>
          <p:nvPr>
            <p:ph idx="2" type="sldImg"/>
          </p:nvPr>
        </p:nvSpPr>
        <p:spPr>
          <a:xfrm>
            <a:off x="0" y="695325"/>
            <a:ext cx="1500" cy="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ge81c2d8b63_0_50:notes"/>
          <p:cNvSpPr txBox="1"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e81c2d8b63_0_50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0" y="695325"/>
            <a:ext cx="1588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 rot="5400000">
            <a:off x="2309019" y="-251619"/>
            <a:ext cx="4521200" cy="822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 rot="5400000">
            <a:off x="4730751" y="2170112"/>
            <a:ext cx="5846762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 rot="5400000">
            <a:off x="542132" y="189707"/>
            <a:ext cx="5846762" cy="60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457200" y="1600200"/>
            <a:ext cx="403542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645025" y="1600200"/>
            <a:ext cx="403701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1"/>
          <p:cNvSpPr txBox="1"/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1" type="ftr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Relatório de monitoração de segurança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DATAPREV/DIT/SUOP/DESO/DMPR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Dia: 01/12/2020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Hora: 10:30 h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graphicFrame>
        <p:nvGraphicFramePr>
          <p:cNvPr id="172" name="Google Shape;172;p11"/>
          <p:cNvGraphicFramePr/>
          <p:nvPr/>
        </p:nvGraphicFramePr>
        <p:xfrm>
          <a:off x="244415" y="690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{402EA8F6-8581-4756-95DE-83F4B54D43D7}</a:tableStyleId>
              </a:tblPr>
              <a:tblGrid>
                <a:gridCol w="1591275"/>
                <a:gridCol w="3108225"/>
                <a:gridCol w="1788300"/>
                <a:gridCol w="2153125"/>
              </a:tblGrid>
              <a:tr h="33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Hostname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Tipo de tráfego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Motivação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barrados pelo WAF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3707904" y="6018213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 eventos no SIAC próximo das 02:00 h e após 06:00 h – Incidente já sendo tratado pela CTIR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3228851" y="605313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 eventos no SIAC próximo das 02:00 h e após 06:00 h – Incidente já sendo tratado pela CTIR 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Eventos Bloqueados - TOP 10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WAF – Alertas por Localização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3844132" y="605313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Threat ID – Total – Drop - Allow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3851920" y="609604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Destinos Atacados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81c2d8b63_0_6"/>
          <p:cNvSpPr txBox="1"/>
          <p:nvPr/>
        </p:nvSpPr>
        <p:spPr>
          <a:xfrm>
            <a:off x="1655763" y="1808163"/>
            <a:ext cx="185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81c2d8b63_0_6"/>
          <p:cNvSpPr txBox="1"/>
          <p:nvPr/>
        </p:nvSpPr>
        <p:spPr>
          <a:xfrm>
            <a:off x="1493838" y="1527175"/>
            <a:ext cx="16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81c2d8b63_0_6"/>
          <p:cNvSpPr/>
          <p:nvPr/>
        </p:nvSpPr>
        <p:spPr>
          <a:xfrm>
            <a:off x="1601788" y="1709738"/>
            <a:ext cx="583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81c2d8b63_0_6"/>
          <p:cNvSpPr txBox="1"/>
          <p:nvPr/>
        </p:nvSpPr>
        <p:spPr>
          <a:xfrm>
            <a:off x="5219700" y="6431806"/>
            <a:ext cx="33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42" name="Google Shape;242;ge81c2d8b63_0_6"/>
          <p:cNvSpPr txBox="1"/>
          <p:nvPr/>
        </p:nvSpPr>
        <p:spPr>
          <a:xfrm>
            <a:off x="3851275" y="6074941"/>
            <a:ext cx="27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43" name="Google Shape;243;ge81c2d8b63_0_6"/>
          <p:cNvSpPr txBox="1"/>
          <p:nvPr/>
        </p:nvSpPr>
        <p:spPr>
          <a:xfrm>
            <a:off x="539552" y="285430"/>
            <a:ext cx="806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Destination IP x Total Bytes Monitoração Especial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1c2d8b63_0_17"/>
          <p:cNvSpPr txBox="1"/>
          <p:nvPr/>
        </p:nvSpPr>
        <p:spPr>
          <a:xfrm>
            <a:off x="1655763" y="1808163"/>
            <a:ext cx="185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81c2d8b63_0_17"/>
          <p:cNvSpPr txBox="1"/>
          <p:nvPr/>
        </p:nvSpPr>
        <p:spPr>
          <a:xfrm>
            <a:off x="1493838" y="1527175"/>
            <a:ext cx="16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81c2d8b63_0_17"/>
          <p:cNvSpPr/>
          <p:nvPr/>
        </p:nvSpPr>
        <p:spPr>
          <a:xfrm>
            <a:off x="1601788" y="1709738"/>
            <a:ext cx="583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81c2d8b63_0_17"/>
          <p:cNvSpPr txBox="1"/>
          <p:nvPr/>
        </p:nvSpPr>
        <p:spPr>
          <a:xfrm>
            <a:off x="5219700" y="6431806"/>
            <a:ext cx="33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53" name="Google Shape;253;ge81c2d8b63_0_17"/>
          <p:cNvSpPr txBox="1"/>
          <p:nvPr/>
        </p:nvSpPr>
        <p:spPr>
          <a:xfrm>
            <a:off x="3851275" y="6074941"/>
            <a:ext cx="27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54" name="Google Shape;254;ge81c2d8b63_0_17"/>
          <p:cNvSpPr txBox="1"/>
          <p:nvPr/>
        </p:nvSpPr>
        <p:spPr>
          <a:xfrm>
            <a:off x="539552" y="285430"/>
            <a:ext cx="806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Source IP x Total Bytes Monitoração Especial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1c2d8b63_0_28"/>
          <p:cNvSpPr txBox="1"/>
          <p:nvPr/>
        </p:nvSpPr>
        <p:spPr>
          <a:xfrm>
            <a:off x="1655763" y="1808163"/>
            <a:ext cx="185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81c2d8b63_0_28"/>
          <p:cNvSpPr txBox="1"/>
          <p:nvPr/>
        </p:nvSpPr>
        <p:spPr>
          <a:xfrm>
            <a:off x="1493838" y="1527175"/>
            <a:ext cx="16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81c2d8b63_0_28"/>
          <p:cNvSpPr/>
          <p:nvPr/>
        </p:nvSpPr>
        <p:spPr>
          <a:xfrm>
            <a:off x="1601788" y="1709738"/>
            <a:ext cx="583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81c2d8b63_0_28"/>
          <p:cNvSpPr txBox="1"/>
          <p:nvPr/>
        </p:nvSpPr>
        <p:spPr>
          <a:xfrm>
            <a:off x="5219700" y="6431806"/>
            <a:ext cx="33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64" name="Google Shape;264;ge81c2d8b63_0_28"/>
          <p:cNvSpPr txBox="1"/>
          <p:nvPr/>
        </p:nvSpPr>
        <p:spPr>
          <a:xfrm>
            <a:off x="3851275" y="6074941"/>
            <a:ext cx="27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65" name="Google Shape;265;ge81c2d8b63_0_28"/>
          <p:cNvSpPr txBox="1"/>
          <p:nvPr/>
        </p:nvSpPr>
        <p:spPr>
          <a:xfrm>
            <a:off x="539552" y="285430"/>
            <a:ext cx="806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talkers - Origem/Destino - Total Bytes Monitoração Especial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Oi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81c2d8b63_0_39"/>
          <p:cNvSpPr txBox="1"/>
          <p:nvPr/>
        </p:nvSpPr>
        <p:spPr>
          <a:xfrm>
            <a:off x="1655763" y="1808163"/>
            <a:ext cx="185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81c2d8b63_0_39"/>
          <p:cNvSpPr txBox="1"/>
          <p:nvPr/>
        </p:nvSpPr>
        <p:spPr>
          <a:xfrm>
            <a:off x="1493838" y="1527175"/>
            <a:ext cx="1671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81c2d8b63_0_39"/>
          <p:cNvSpPr/>
          <p:nvPr/>
        </p:nvSpPr>
        <p:spPr>
          <a:xfrm>
            <a:off x="1601788" y="1709738"/>
            <a:ext cx="583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81c2d8b63_0_39"/>
          <p:cNvSpPr txBox="1"/>
          <p:nvPr/>
        </p:nvSpPr>
        <p:spPr>
          <a:xfrm>
            <a:off x="5219700" y="6431806"/>
            <a:ext cx="33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75" name="Google Shape;275;ge81c2d8b63_0_39"/>
          <p:cNvSpPr txBox="1"/>
          <p:nvPr/>
        </p:nvSpPr>
        <p:spPr>
          <a:xfrm>
            <a:off x="3851275" y="6074941"/>
            <a:ext cx="27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76" name="Google Shape;276;ge81c2d8b63_0_39"/>
          <p:cNvSpPr txBox="1"/>
          <p:nvPr/>
        </p:nvSpPr>
        <p:spPr>
          <a:xfrm>
            <a:off x="539552" y="285430"/>
            <a:ext cx="806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Destination/Source IP x Total Bytes Internet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Conexões VPN via: SO Server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87" name="Google Shape;287;p17"/>
          <p:cNvGraphicFramePr/>
          <p:nvPr/>
        </p:nvGraphicFramePr>
        <p:xfrm>
          <a:off x="1601788" y="1018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{402EA8F6-8581-4756-95DE-83F4B54D43D7}</a:tableStyleId>
              </a:tblPr>
              <a:tblGrid>
                <a:gridCol w="2399925"/>
                <a:gridCol w="3696075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PUBLIC.IP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USER.DST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177.54.153.211</a:t>
                      </a:r>
                      <a:endParaRPr b="0" i="0" sz="16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gisele.dumsch@inss.gov.br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288" name="Google Shape;288;p17"/>
          <p:cNvSpPr/>
          <p:nvPr/>
        </p:nvSpPr>
        <p:spPr>
          <a:xfrm>
            <a:off x="1331698" y="850580"/>
            <a:ext cx="6480600" cy="115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1793652" y="1122868"/>
            <a:ext cx="5700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 EVENTOS PARA O PERÍODO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81c2d8b63_0_50"/>
          <p:cNvSpPr txBox="1"/>
          <p:nvPr/>
        </p:nvSpPr>
        <p:spPr>
          <a:xfrm>
            <a:off x="1655763" y="1808163"/>
            <a:ext cx="185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81c2d8b63_0_50"/>
          <p:cNvSpPr/>
          <p:nvPr/>
        </p:nvSpPr>
        <p:spPr>
          <a:xfrm>
            <a:off x="1601788" y="1709738"/>
            <a:ext cx="583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81c2d8b63_0_50"/>
          <p:cNvSpPr txBox="1"/>
          <p:nvPr/>
        </p:nvSpPr>
        <p:spPr>
          <a:xfrm>
            <a:off x="5219700" y="6431806"/>
            <a:ext cx="337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98" name="Google Shape;298;ge81c2d8b63_0_50"/>
          <p:cNvSpPr txBox="1"/>
          <p:nvPr/>
        </p:nvSpPr>
        <p:spPr>
          <a:xfrm>
            <a:off x="3851275" y="6074941"/>
            <a:ext cx="27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99" name="Google Shape;299;ge81c2d8b63_0_50"/>
          <p:cNvSpPr txBox="1"/>
          <p:nvPr/>
        </p:nvSpPr>
        <p:spPr>
          <a:xfrm>
            <a:off x="539552" y="285430"/>
            <a:ext cx="806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INCIDENTES NO RESPOND DO NW DURANTE O TURNO</a:t>
            </a:r>
            <a:endParaRPr b="1" sz="2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00" name="Google Shape;300;ge81c2d8b63_0_50"/>
          <p:cNvGraphicFramePr/>
          <p:nvPr/>
        </p:nvGraphicFramePr>
        <p:xfrm>
          <a:off x="1601788" y="1018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{402EA8F6-8581-4756-95DE-83F4B54D43D7}</a:tableStyleId>
              </a:tblPr>
              <a:tblGrid>
                <a:gridCol w="2399925"/>
                <a:gridCol w="3696075"/>
              </a:tblGrid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PUBLIC.IP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USER.DST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177.54.153.211</a:t>
                      </a:r>
                      <a:endParaRPr b="0" i="0" sz="160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gisele.dumsch@inss.gov.br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301" name="Google Shape;301;ge81c2d8b63_0_50"/>
          <p:cNvSpPr/>
          <p:nvPr/>
        </p:nvSpPr>
        <p:spPr>
          <a:xfrm>
            <a:off x="1331698" y="850580"/>
            <a:ext cx="6480600" cy="115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e81c2d8b63_0_50"/>
          <p:cNvSpPr txBox="1"/>
          <p:nvPr/>
        </p:nvSpPr>
        <p:spPr>
          <a:xfrm>
            <a:off x="1793652" y="1122868"/>
            <a:ext cx="57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 EVENTOS PARA O PERÍODO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/>
        </p:nvSpPr>
        <p:spPr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DIT/SUOP/DESO/DMPR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Dezembro 2020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TIM</a:t>
            </a:r>
            <a:endParaRPr b="1" i="0" sz="2200" u="none" cap="none" strike="noStrike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563938" y="6381750"/>
            <a:ext cx="4686300" cy="40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1162050" y="133350"/>
            <a:ext cx="67119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i="0" lang="pt-BR" sz="2200" u="none" cap="none" strike="noStrik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Telebrás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601788" y="1709738"/>
            <a:ext cx="5832475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 WEB - Volumetria Aplicações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51275" y="6143773"/>
            <a:ext cx="16700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2248694" y="5752645"/>
            <a:ext cx="46863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de Endereços de Origem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conexões VPN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Cocar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b="1" lang="pt-BR" sz="2200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graphicFrame>
        <p:nvGraphicFramePr>
          <p:cNvPr id="147" name="Google Shape;147;p9"/>
          <p:cNvGraphicFramePr/>
          <p:nvPr/>
        </p:nvGraphicFramePr>
        <p:xfrm>
          <a:off x="251520" y="1584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{402EA8F6-8581-4756-95DE-83F4B54D43D7}</a:tableStyleId>
              </a:tblPr>
              <a:tblGrid>
                <a:gridCol w="1656175"/>
                <a:gridCol w="2532175"/>
                <a:gridCol w="1788300"/>
                <a:gridCol w="2664300"/>
              </a:tblGrid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IP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Hostname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Tipo de tráfego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Motivação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2014-03-25T18:47:49Z</dcterms:created>
  <dc:creator>d329363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0x0101003343B1C758CE9A4F9A2DF7C0A7A22E86</vt:lpwstr>
  </property>
</Properties>
</file>