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e7d36136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e7d36136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e7d36136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e7d3613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e7d36136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e7d36136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7d36136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e7d36136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e7d36136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e7d36136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e7d36136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e7d36136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e7d36136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e7d3613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e7d36136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e7d36136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7d36136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e7d36136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7d3613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7d3613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e7d36136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e7d3613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e7d3613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e7d3613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e7d36136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e7d36136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e7d3613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e7d3613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7d36136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7d36136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7d36136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7d3613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e7d36136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e7d36136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37550" y="1051275"/>
            <a:ext cx="61143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</a:rPr>
              <a:t>Relatório de Monitoração de Segurança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90325" y="2254650"/>
            <a:ext cx="4111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DATAPREV/DIT/SUOP/DESO/DMPR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DIA: DD/MM/AAAA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Hora: </a:t>
            </a:r>
            <a:r>
              <a:rPr lang="pt-BR">
                <a:solidFill>
                  <a:srgbClr val="FFFFFF"/>
                </a:solidFill>
              </a:rPr>
              <a:t>HH/MM</a:t>
            </a:r>
            <a:r>
              <a:rPr lang="pt-BR">
                <a:solidFill>
                  <a:srgbClr val="FFFFFF"/>
                </a:solidFill>
              </a:rPr>
              <a:t> 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445025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WAF – Eventos Bloqueados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274825" y="445025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WAF – Eventos Bloqueados - TOP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274825" y="445025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WAF – Alertas por Localização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274825" y="445025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 - TOP Destinos Atacados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 Threat ID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Conexões VPN via: SO Server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Conexões VPN via: Conexões fora do Brasil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Conexões VPN via: Client Linux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2173675" y="12838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4587"/>
                </a:solidFill>
              </a:rPr>
              <a:t>DIT/SUOP/DESO/DMPR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41" name="Google Shape;141;p30"/>
          <p:cNvSpPr txBox="1"/>
          <p:nvPr>
            <p:ph type="title"/>
          </p:nvPr>
        </p:nvSpPr>
        <p:spPr>
          <a:xfrm>
            <a:off x="2275075" y="20795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C4587"/>
                </a:solidFill>
              </a:rPr>
              <a:t>Julho 2020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de Anti-DDos da operadora OI - RJ.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 de Anti-DDos da operadora TIM - SP.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Anti-DDos da operadora TELEBRAS - DF.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WEB - Volumetria Aplicações.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PL- Total de Endereços de Origem.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293275" y="417375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VPN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445025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 - TOP Source IP x Total Bytes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445025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 - TOP Destination IP x Total Bytes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