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71" r:id="rId9"/>
    <p:sldId id="261" r:id="rId10"/>
    <p:sldId id="262" r:id="rId11"/>
    <p:sldId id="265" r:id="rId12"/>
    <p:sldId id="276" r:id="rId13"/>
    <p:sldId id="264" r:id="rId14"/>
    <p:sldId id="277" r:id="rId15"/>
    <p:sldId id="266" r:id="rId16"/>
    <p:sldId id="275" r:id="rId17"/>
    <p:sldId id="272" r:id="rId18"/>
    <p:sldId id="269" r:id="rId19"/>
    <p:sldId id="268" r:id="rId20"/>
    <p:sldId id="278" r:id="rId21"/>
    <p:sldId id="279" r:id="rId22"/>
    <p:sldId id="280" r:id="rId23"/>
    <p:sldId id="270" r:id="rId2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21449-D74D-81FC-334C-41F40DE84CE2}" v="168" dt="2020-12-03T13:52:14.560"/>
    <p1510:client id="{EB465703-C71B-4F62-87DE-A2D8F503ED97}" v="55" dt="2020-12-01T10:47:39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1"/>
    <p:restoredTop sz="95558" autoAdjust="0"/>
  </p:normalViewPr>
  <p:slideViewPr>
    <p:cSldViewPr>
      <p:cViewPr varScale="1">
        <p:scale>
          <a:sx n="109" d="100"/>
          <a:sy n="109" d="100"/>
        </p:scale>
        <p:origin x="2046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10:49:21.640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5T16:40:24.63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7CB1A9C-A444-5C4B-AAA3-94B8D8EB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0668C2CD-1627-0A49-B4EA-DD676343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26432E14-12BC-8140-B283-F057B15ED58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39AB2FD-0676-1347-BFF4-50D75D649F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9CF71A1-54A4-554D-BB35-CF979272B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87B59F91-E261-6846-B32A-3FF976D9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4C6E3F29-BE60-BC49-9821-60BC97822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51DFCFA6-9CC6-2846-8272-FDEE9AA7B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299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A3F9D0F3-6579-3E46-AC69-281C62508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240110DA-12DC-8A4A-AB3D-20FC90178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80AF570D-5F46-D44D-AA98-B2FD9EFF6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CF269017-6762-9A48-BDC1-77AE340B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36E111A7-5A9F-1C4C-A788-C8E7C5E3F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09497921-9F84-4C4F-9BFC-AD2BE110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3CEE880A-76BF-F245-BF19-3D428D695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6CD96FB3-9A9A-2146-9693-D217D167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86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7502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917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F5B1F0A-2DE2-3C44-B10C-D22E3F496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222B365-759C-0741-BC14-A3C74942A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D675B4AD-04D0-D849-A06A-2760A5D17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5CB85F4E-5F34-9B4C-B000-C91A7267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DC067EF-7C6C-B240-B881-2277BA43B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A0F5CC7-99D3-C443-8884-4CB405DA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8196" name="Espaço Reservado para Anotações 1">
            <a:extLst>
              <a:ext uri="{FF2B5EF4-FFF2-40B4-BE49-F238E27FC236}">
                <a16:creationId xmlns:a16="http://schemas.microsoft.com/office/drawing/2014/main" id="{CAAF2860-8DC5-7E42-8CF7-EC88D66EE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1AAA2946-D658-9D46-AD92-CE63FF5BF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0766A3CB-DBA7-0440-B3F0-1A462F12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27756F13-683B-7B4C-94EA-4B74A5FB8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304802E-3677-9D4C-B6DA-B0418823E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B9977FA7-1752-1348-B785-6E9432A26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47DA3F1-4AC6-C243-B049-5CC9F00BA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58317830-71E3-1646-BC99-6399439A6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5C776418-0E0F-774B-AC5B-FD2F569F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02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F002D-B3A2-D84B-8F3F-B0C56E13BE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53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2B332-1F51-ED4A-B5DD-B8CF2C48E10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5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81FD7-CEB7-454B-9C7B-C51A87AB12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91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63C38-3BF1-3647-AF57-A5E77657911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2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10C43-A894-5E48-BBA4-E39F7E42353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6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198411-474F-BB40-A7AD-D4B348B1A9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69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4C125F-ED59-2D49-98F8-D4947A9BD65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3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6FAEC4D-6C36-E445-B007-0ACBAD6F845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7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5A959A6-A7A3-574E-AAA1-90C09F336E5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28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F0095F-4A49-A448-B3B9-A04996094F3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7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4598DC-823D-5942-A282-C0AC7705350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5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0F88C73-7DF4-A34C-9A67-CEB71F449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B87DFC9-085D-F646-8927-5EDF5F6B6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7BFF34-C8AD-714C-9BEF-9ADA76E4D7B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35D9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 kern="1200">
          <a:solidFill>
            <a:srgbClr val="035D9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2000" kern="1200">
          <a:solidFill>
            <a:srgbClr val="80808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3D91FBED-3449-5843-8A13-5A385C07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412875"/>
            <a:ext cx="597376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800">
                <a:solidFill>
                  <a:srgbClr val="FFFFFF"/>
                </a:solidFill>
                <a:latin typeface="Arial" panose="020B0604020202020204" pitchFamily="34" charset="0"/>
              </a:rPr>
              <a:t>Relatório de monitoração de segurança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36071CA7-7B97-B243-8EE1-2AAB8199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997200"/>
            <a:ext cx="49688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DATAPREV/DIT/SUOP/DESO/DMPR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Dia: 01/12/2020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Hora: 10:30 </a:t>
            </a:r>
            <a:r>
              <a:rPr lang="pt-BR" altLang="pt-BR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h</a:t>
            </a: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1B7A1948-7640-9044-A9E2-D9055D08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C9139524-89EC-8746-95C1-A86111C9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5" y="295562"/>
            <a:ext cx="772636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destino - Firewall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ABFF6104-0262-7441-905B-161557A1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91327D30-1605-054E-A4B5-EDC22D9A5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10889E25-874E-E948-A53E-1743CDE8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23B3D964-F17D-AD41-9DE5-6B5FB8D8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470" y="6399692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94EE96-5533-4743-8DC0-90015EE6E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destino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6036BD-B629-3246-82AC-E1F77A4B4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13775"/>
              </p:ext>
            </p:extLst>
          </p:nvPr>
        </p:nvGraphicFramePr>
        <p:xfrm>
          <a:off x="244415" y="690113"/>
          <a:ext cx="8640958" cy="527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1">
                  <a:extLst>
                    <a:ext uri="{9D8B030D-6E8A-4147-A177-3AD203B41FA5}">
                      <a16:colId xmlns:a16="http://schemas.microsoft.com/office/drawing/2014/main" val="254018612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78557339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56685147"/>
                    </a:ext>
                  </a:extLst>
                </a:gridCol>
                <a:gridCol w="2153133">
                  <a:extLst>
                    <a:ext uri="{9D8B030D-6E8A-4147-A177-3AD203B41FA5}">
                      <a16:colId xmlns:a16="http://schemas.microsoft.com/office/drawing/2014/main" val="351901220"/>
                    </a:ext>
                  </a:extLst>
                </a:gridCol>
              </a:tblGrid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Hostname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Tipo de tráfego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Motivação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86363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2629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76547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6105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876216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81236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94901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51432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4259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94570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9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06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DB57AEDB-1F4A-974A-806F-D86320588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2D423446-AC5D-8840-8705-810F526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barrados pelo WAF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C8214D5E-8A57-3442-896D-2E1640BC3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3CF5EFDA-5CEB-BF45-8431-C8D8F638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3998E945-3C00-F64C-A756-C9204E7C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67832AF-30CA-9446-AEBE-F3C0F6E8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21512" name="CaixaDeTexto 11">
            <a:extLst>
              <a:ext uri="{FF2B5EF4-FFF2-40B4-BE49-F238E27FC236}">
                <a16:creationId xmlns:a16="http://schemas.microsoft.com/office/drawing/2014/main" id="{24CB693C-637E-374E-B05B-D274CCAB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018213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sp>
        <p:nvSpPr>
          <p:cNvPr id="21513" name="Retângulo 6">
            <a:extLst>
              <a:ext uri="{FF2B5EF4-FFF2-40B4-BE49-F238E27FC236}">
                <a16:creationId xmlns:a16="http://schemas.microsoft.com/office/drawing/2014/main" id="{80049A1D-AEE4-964B-8820-32357A0A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/>
              <a:t>Registro de eventos no SIAC próximo das 02:00 h e após 06:00 h – Incidente já sendo tratado pela CTIR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3">
            <a:extLst>
              <a:ext uri="{FF2B5EF4-FFF2-40B4-BE49-F238E27FC236}">
                <a16:creationId xmlns:a16="http://schemas.microsoft.com/office/drawing/2014/main" id="{AA7B4A32-78A8-4F48-9841-2FA48D2D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6405468A-0D05-074B-AD40-A029581C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45BF0E29-B6B2-474C-9B00-09209F94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80C7503D-0FB8-234F-9EF7-85DFF5E8F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Fonte: </a:t>
            </a:r>
            <a:r>
              <a:rPr lang="pt-BR" altLang="pt-BR" sz="1400" dirty="0" err="1">
                <a:latin typeface="Arial" panose="020B0604020202020204" pitchFamily="34" charset="0"/>
              </a:rPr>
              <a:t>Dataprev</a:t>
            </a:r>
            <a:r>
              <a:rPr lang="pt-BR" altLang="pt-BR" sz="1400" dirty="0">
                <a:latin typeface="Arial" panose="020B0604020202020204" pitchFamily="34" charset="0"/>
              </a:rPr>
              <a:t> / </a:t>
            </a:r>
            <a:r>
              <a:rPr lang="pt-BR" altLang="pt-BR" sz="1400" dirty="0" err="1">
                <a:latin typeface="Arial" panose="020B0604020202020204" pitchFamily="34" charset="0"/>
              </a:rPr>
              <a:t>Kibana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  <p:sp>
        <p:nvSpPr>
          <p:cNvPr id="23560" name="CaixaDeTexto 11">
            <a:extLst>
              <a:ext uri="{FF2B5EF4-FFF2-40B4-BE49-F238E27FC236}">
                <a16:creationId xmlns:a16="http://schemas.microsoft.com/office/drawing/2014/main" id="{9F36F694-3ED6-0C4E-A6A5-91AE6D077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851" y="605313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sp>
        <p:nvSpPr>
          <p:cNvPr id="23561" name="Retângulo 6">
            <a:extLst>
              <a:ext uri="{FF2B5EF4-FFF2-40B4-BE49-F238E27FC236}">
                <a16:creationId xmlns:a16="http://schemas.microsoft.com/office/drawing/2014/main" id="{368AA744-C969-F748-B6C9-1D611A64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/>
              <a:t>Registro de eventos no SIAC próximo das 02:00 h e após 06:00 h – Incidente já sendo tratado pela CTIR 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32449A81-CB80-7947-84E7-24C6212B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pt-BR" altLang="pt-BR" sz="2200" b="1">
                <a:solidFill>
                  <a:srgbClr val="035D93"/>
                </a:solidFill>
                <a:latin typeface="Segoe UI"/>
                <a:cs typeface="Arial"/>
              </a:rPr>
              <a:t>Volume de Ataques barrados pelo WAF Timeline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9F4947B6-B5CB-C34A-959A-D8AF6E4F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5CFA4AC0-E8CC-9343-A0F8-FE7DA4BD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8"/>
            <a:ext cx="830237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por </a:t>
            </a:r>
            <a:r>
              <a:rPr lang="pt-BR" altLang="pt-BR" sz="2200" b="1" dirty="0" err="1">
                <a:solidFill>
                  <a:srgbClr val="035D93"/>
                </a:solidFill>
              </a:rPr>
              <a:t>geolocalização</a:t>
            </a:r>
            <a:r>
              <a:rPr lang="pt-BR" altLang="pt-BR" sz="2200" b="1" dirty="0">
                <a:solidFill>
                  <a:srgbClr val="035D93"/>
                </a:solidFill>
              </a:rPr>
              <a:t> barrados pelo WAF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AA5327D6-CD4E-6848-887E-C2B0247E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C1C6CC0A-C20E-E64B-A24C-F49973D8E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643DA8B7-C4E2-4B43-A34F-023826FD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B02EEAC1-87E5-434D-B5D7-3206D235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27656" name="CaixaDeTexto 4">
            <a:extLst>
              <a:ext uri="{FF2B5EF4-FFF2-40B4-BE49-F238E27FC236}">
                <a16:creationId xmlns:a16="http://schemas.microsoft.com/office/drawing/2014/main" id="{6184CF00-BE61-4446-93A9-66AA00F05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32" y="605313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B459CEEC-9A5C-C047-980D-51ECAAD0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8377A71A-2D16-054E-8757-9A7A8DFC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detectados pelo Firewall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0DE12FF5-619A-B84D-A687-17163017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4790D69E-FA18-E344-8330-FE9E3F22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87EC4222-5F5E-E740-9AEA-61FF8FB6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C24F8CAB-A27D-FF4C-B1FF-FCEDCD8C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43021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29704" name="CaixaDeTexto 10">
            <a:extLst>
              <a:ext uri="{FF2B5EF4-FFF2-40B4-BE49-F238E27FC236}">
                <a16:creationId xmlns:a16="http://schemas.microsoft.com/office/drawing/2014/main" id="{CA2DAA20-3D4B-A64E-A067-63D9FCE4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609604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1CB73388-EFBA-8049-B377-859EB670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24C7B45-FE65-8941-B567-951FBB58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solidFill>
                  <a:schemeClr val="tx1"/>
                </a:solidFill>
              </a:rPr>
              <a:t>Últimas 24 </a:t>
            </a:r>
            <a:r>
              <a:rPr lang="pt-BR" altLang="pt-BR" sz="1400" dirty="0">
                <a:solidFill>
                  <a:schemeClr val="tx1"/>
                </a:solidFill>
              </a:rPr>
              <a:t>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detectados pelo Firewall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24C7B45-FE65-8941-B567-951FBB58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solidFill>
                  <a:schemeClr val="tx1"/>
                </a:solidFill>
              </a:rPr>
              <a:t>Últimas 24 </a:t>
            </a:r>
            <a:r>
              <a:rPr lang="pt-BR" altLang="pt-BR" sz="1400" dirty="0">
                <a:solidFill>
                  <a:schemeClr val="tx1"/>
                </a:solidFill>
              </a:rPr>
              <a:t>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sz="2200" b="1" dirty="0">
                <a:solidFill>
                  <a:srgbClr val="035D93"/>
                </a:solidFill>
              </a:rPr>
              <a:t> Conexões VPN via: SO Server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21045B9-8991-4F0D-A3CE-E5ADBFC6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55457"/>
              </p:ext>
            </p:extLst>
          </p:nvPr>
        </p:nvGraphicFramePr>
        <p:xfrm>
          <a:off x="1601788" y="10185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>
                  <a:extLst>
                    <a:ext uri="{9D8B030D-6E8A-4147-A177-3AD203B41FA5}">
                      <a16:colId xmlns:a16="http://schemas.microsoft.com/office/drawing/2014/main" val="2643631734"/>
                    </a:ext>
                  </a:extLst>
                </a:gridCol>
                <a:gridCol w="3696072">
                  <a:extLst>
                    <a:ext uri="{9D8B030D-6E8A-4147-A177-3AD203B41FA5}">
                      <a16:colId xmlns:a16="http://schemas.microsoft.com/office/drawing/2014/main" val="1128325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>
                          <a:effectLst/>
                          <a:latin typeface="Liberation Sans" panose="020B0604020202020204" pitchFamily="34" charset="0"/>
                        </a:rPr>
                        <a:t>IP.SRC</a:t>
                      </a:r>
                      <a:endParaRPr lang="pt-BR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 dirty="0">
                          <a:effectLst/>
                          <a:latin typeface="Liberation Sans" panose="020B0604020202020204" pitchFamily="34" charset="0"/>
                        </a:rPr>
                        <a:t>USER.DST</a:t>
                      </a:r>
                      <a:endParaRPr lang="pt-BR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71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177.54.153.211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gisele.dumsch@inss.gov.br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852205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59158FA9-9183-47F7-8154-23BAA13CE648}"/>
              </a:ext>
            </a:extLst>
          </p:cNvPr>
          <p:cNvSpPr/>
          <p:nvPr/>
        </p:nvSpPr>
        <p:spPr bwMode="auto">
          <a:xfrm>
            <a:off x="1403648" y="850580"/>
            <a:ext cx="6480720" cy="1159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A7962D-7448-4CF7-8536-DEA6643F452D}"/>
              </a:ext>
            </a:extLst>
          </p:cNvPr>
          <p:cNvSpPr txBox="1"/>
          <p:nvPr/>
        </p:nvSpPr>
        <p:spPr>
          <a:xfrm>
            <a:off x="1793652" y="1122868"/>
            <a:ext cx="57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SEM EVENTOS PARA O PERÍODO</a:t>
            </a:r>
          </a:p>
        </p:txBody>
      </p:sp>
    </p:spTree>
    <p:extLst>
      <p:ext uri="{BB962C8B-B14F-4D97-AF65-F5344CB8AC3E}">
        <p14:creationId xmlns:p14="http://schemas.microsoft.com/office/powerpoint/2010/main" val="1659146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24C7B45-FE65-8941-B567-951FBB58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solidFill>
                  <a:schemeClr val="tx1"/>
                </a:solidFill>
              </a:rPr>
              <a:t>Últimas 24 </a:t>
            </a:r>
            <a:r>
              <a:rPr lang="pt-BR" altLang="pt-BR" sz="1400" dirty="0">
                <a:solidFill>
                  <a:schemeClr val="tx1"/>
                </a:solidFill>
              </a:rPr>
              <a:t>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sz="2200" b="1" dirty="0">
                <a:solidFill>
                  <a:srgbClr val="035D93"/>
                </a:solidFill>
              </a:rPr>
              <a:t> Conexões VPN via: Conexões fora do Brasil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BF47B7-E17E-4DB3-97C9-1937103A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30659"/>
              </p:ext>
            </p:extLst>
          </p:nvPr>
        </p:nvGraphicFramePr>
        <p:xfrm>
          <a:off x="323528" y="764704"/>
          <a:ext cx="85689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87984624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08486350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5448908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33325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 panose="020B0604020202020204" pitchFamily="34" charset="0"/>
                        </a:rPr>
                        <a:t>IP.SRC</a:t>
                      </a:r>
                      <a:endParaRPr lang="pt-BR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/>
                        </a:rPr>
                        <a:t>USER.DST</a:t>
                      </a:r>
                      <a:endParaRPr lang="pt-BR" sz="1400" dirty="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/>
                        </a:rPr>
                        <a:t>COUNTRY.SRC</a:t>
                      </a:r>
                      <a:endParaRPr lang="pt-BR" sz="1400" dirty="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 panose="020B0604020202020204" pitchFamily="34" charset="0"/>
                        </a:rPr>
                        <a:t>OS</a:t>
                      </a:r>
                      <a:endParaRPr lang="pt-BR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300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2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8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79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02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1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50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86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4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24C7B45-FE65-8941-B567-951FBB58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solidFill>
                  <a:schemeClr val="tx1"/>
                </a:solidFill>
              </a:rPr>
              <a:t>Últimas 24 </a:t>
            </a:r>
            <a:r>
              <a:rPr lang="pt-BR" altLang="pt-BR" sz="1400" dirty="0">
                <a:solidFill>
                  <a:schemeClr val="tx1"/>
                </a:solidFill>
              </a:rPr>
              <a:t>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sz="2200" b="1" dirty="0">
                <a:solidFill>
                  <a:srgbClr val="035D93"/>
                </a:solidFill>
              </a:rPr>
              <a:t> Conexões VPN via: Client Linux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BF47B7-E17E-4DB3-97C9-1937103A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96552"/>
              </p:ext>
            </p:extLst>
          </p:nvPr>
        </p:nvGraphicFramePr>
        <p:xfrm>
          <a:off x="323528" y="764704"/>
          <a:ext cx="8496943" cy="333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25">
                  <a:extLst>
                    <a:ext uri="{9D8B030D-6E8A-4147-A177-3AD203B41FA5}">
                      <a16:colId xmlns:a16="http://schemas.microsoft.com/office/drawing/2014/main" val="2879846242"/>
                    </a:ext>
                  </a:extLst>
                </a:gridCol>
                <a:gridCol w="2850251">
                  <a:extLst>
                    <a:ext uri="{9D8B030D-6E8A-4147-A177-3AD203B41FA5}">
                      <a16:colId xmlns:a16="http://schemas.microsoft.com/office/drawing/2014/main" val="3084863504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3354489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 panose="020B0604020202020204" pitchFamily="34" charset="0"/>
                        </a:rPr>
                        <a:t>IP.SRC</a:t>
                      </a:r>
                      <a:endParaRPr lang="pt-BR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/>
                        </a:rPr>
                        <a:t>USER.DST</a:t>
                      </a:r>
                      <a:endParaRPr lang="pt-BR" sz="1400" dirty="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/>
                        </a:rPr>
                        <a:t>COUNTRY.SRC</a:t>
                      </a:r>
                      <a:endParaRPr lang="pt-BR" sz="1400" dirty="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4218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809815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19574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96885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1132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0032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8391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857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2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EB2E258-EF9B-AE48-B8AF-F0139B302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0013"/>
            <a:ext cx="83994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Ataques </a:t>
            </a:r>
            <a:r>
              <a:rPr lang="pt-BR" altLang="pt-BR" sz="2200" b="1" dirty="0" err="1">
                <a:solidFill>
                  <a:srgbClr val="035D93"/>
                </a:solidFill>
              </a:rPr>
              <a:t>DDoS</a:t>
            </a:r>
            <a:r>
              <a:rPr lang="pt-BR" altLang="pt-BR" sz="2200" b="1" dirty="0">
                <a:solidFill>
                  <a:srgbClr val="035D93"/>
                </a:solidFill>
              </a:rPr>
              <a:t> - Oi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211E6F3-D945-9A4B-8AB0-34BF061AE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192838"/>
            <a:ext cx="44958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Ferramentas antiDDoS operadoras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87EACBAB-57FD-1F49-8FBC-0BB9350E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00213"/>
            <a:ext cx="50387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035D93"/>
                </a:solidFill>
              </a:rPr>
              <a:t>DIT/SUOP/DESO/DMPR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3200" b="1" dirty="0">
              <a:solidFill>
                <a:srgbClr val="035D93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3200" b="1" dirty="0">
              <a:solidFill>
                <a:srgbClr val="035D93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035D93"/>
                </a:solidFill>
              </a:rPr>
              <a:t>Dezembro 2020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E1B07973-9C9A-874A-A426-DCA18ACD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789363"/>
            <a:ext cx="50403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F9BACCB-60CF-6F47-BD69-305AC383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5888"/>
            <a:ext cx="7812359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>
                <a:solidFill>
                  <a:srgbClr val="035D93"/>
                </a:solidFill>
              </a:rPr>
              <a:t>Ataques DDoS - TIM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7547E33D-6B88-D047-9C5C-1F0C8A9C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2FF3397-C1C4-EE4F-BA7A-C2B7927F6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B25C7998-68D0-774C-B3DA-26F412A6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319838"/>
            <a:ext cx="49339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Ferramentas antiDDoS operadoras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0B412E43-8D00-FA4E-9E26-91DDD040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381750"/>
            <a:ext cx="468630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Ferramentas antiDDoS operadoras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3434FA6F-BDFB-F642-B9B3-A758C1A1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3350"/>
            <a:ext cx="67119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Ataques </a:t>
            </a:r>
            <a:r>
              <a:rPr lang="pt-BR" altLang="pt-BR" sz="2200" b="1" dirty="0" err="1">
                <a:solidFill>
                  <a:srgbClr val="035D93"/>
                </a:solidFill>
              </a:rPr>
              <a:t>DDoS</a:t>
            </a:r>
            <a:r>
              <a:rPr lang="pt-BR" altLang="pt-BR" sz="2200" b="1" dirty="0">
                <a:solidFill>
                  <a:srgbClr val="035D93"/>
                </a:solidFill>
              </a:rPr>
              <a:t> - Telebrás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853BE801-2D20-014A-A1C1-B8C9EB0A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947C795-9D9D-EB4C-9FB1-43571009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71018A79-22B1-9044-AA8B-DFAAD4AF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207125"/>
            <a:ext cx="223043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858D1D25-17BE-034B-9B43-D23C28835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8" y="303213"/>
            <a:ext cx="8316416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Volumes de acesso a portais e aplicações WEB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5B58DA51-B48D-9448-98DD-630544B1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0F07ADB3-59A7-2245-BCFF-D53897A0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536700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9237F5C9-50E8-3742-AE80-5FB11CAEE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96B79FF3-B068-1C4C-8D85-30828349F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65008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1272" name="Retângulo 4">
            <a:extLst>
              <a:ext uri="{FF2B5EF4-FFF2-40B4-BE49-F238E27FC236}">
                <a16:creationId xmlns:a16="http://schemas.microsoft.com/office/drawing/2014/main" id="{197F0361-9AB1-734C-9694-837DFD230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143773"/>
            <a:ext cx="16700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19A3BD40-0232-D846-AAB2-3F5E796F0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694" y="5752645"/>
            <a:ext cx="46863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Últimas 24 horas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B9805FB1-E9AA-B847-B434-60C56EF99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822401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Número de origens de acesso aos portais e aplicações WEB 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85F6E618-5EC0-0C4E-BFB4-2361AFE4C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F156FAF-591C-1C4B-B226-F1619ABA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BB6ECE0F-D0ED-734D-92B4-13B76989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245225"/>
            <a:ext cx="28479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D7A8AA1-6F85-7244-A8DF-CA3AF0B5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6273800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A12E0D8E-27EC-9847-BF6F-CB68C2FF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2100"/>
            <a:ext cx="806469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conexões VPN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325B40D-A7A0-654D-A7CB-66701B95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7621B7A4-1721-DC44-BB6E-AA265051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1500188"/>
            <a:ext cx="167163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4E46BC2-B8B2-0B46-A15A-BF4D1CE7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B9581A7A-2893-8144-89A3-37B78550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6273800"/>
            <a:ext cx="33718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Cocar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origem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origem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6036BD-B629-3246-82AC-E1F77A4B4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28894"/>
              </p:ext>
            </p:extLst>
          </p:nvPr>
        </p:nvGraphicFramePr>
        <p:xfrm>
          <a:off x="251520" y="672272"/>
          <a:ext cx="8640960" cy="527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54018612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78557339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5668514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51901220"/>
                    </a:ext>
                  </a:extLst>
                </a:gridCol>
              </a:tblGrid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Hostname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Tipo de tráfego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Motivação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86363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2629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76547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6105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876216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81236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94901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51432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4259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94570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9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5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"/>
        <a:ea typeface=""/>
        <a:cs typeface="Arial"/>
      </a:majorFont>
      <a:minorFont>
        <a:latin typeface="Segoe U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43B1C758CE9A4F9A2DF7C0A7A22E86" ma:contentTypeVersion="12" ma:contentTypeDescription="Crie um novo documento." ma:contentTypeScope="" ma:versionID="d24a172b4738999e4a8444a03f1e0751">
  <xsd:schema xmlns:xsd="http://www.w3.org/2001/XMLSchema" xmlns:xs="http://www.w3.org/2001/XMLSchema" xmlns:p="http://schemas.microsoft.com/office/2006/metadata/properties" xmlns:ns3="68bf5780-09d6-4ce1-9ef0-64fd78706bfd" xmlns:ns4="83c2e429-aa1e-4372-bae6-7d1653f0fc68" targetNamespace="http://schemas.microsoft.com/office/2006/metadata/properties" ma:root="true" ma:fieldsID="de44964fed8d916dd736c484b5474199" ns3:_="" ns4:_="">
    <xsd:import namespace="68bf5780-09d6-4ce1-9ef0-64fd78706bfd"/>
    <xsd:import namespace="83c2e429-aa1e-4372-bae6-7d1653f0fc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f5780-09d6-4ce1-9ef0-64fd78706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2e429-aa1e-4372-bae6-7d1653f0fc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9832B0-AB7F-430E-8FF2-851DD9903748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83c2e429-aa1e-4372-bae6-7d1653f0fc68"/>
    <ds:schemaRef ds:uri="http://www.w3.org/XML/1998/namespace"/>
    <ds:schemaRef ds:uri="http://purl.org/dc/terms/"/>
    <ds:schemaRef ds:uri="68bf5780-09d6-4ce1-9ef0-64fd78706bfd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71C741C-2A13-43C9-A05C-B51B19FEB0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8F7FA8-9870-4ADF-8B17-E756CC72D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bf5780-09d6-4ce1-9ef0-64fd78706bfd"/>
    <ds:schemaRef ds:uri="83c2e429-aa1e-4372-bae6-7d1653f0fc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19427</TotalTime>
  <Words>658</Words>
  <Application>Microsoft Office PowerPoint</Application>
  <PresentationFormat>Apresentação na tela (4:3)</PresentationFormat>
  <Paragraphs>184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d329363</dc:creator>
  <cp:lastModifiedBy>Vini Costa</cp:lastModifiedBy>
  <cp:revision>210</cp:revision>
  <cp:lastPrinted>2020-08-18T11:30:35Z</cp:lastPrinted>
  <dcterms:created xsi:type="dcterms:W3CDTF">2014-03-25T18:47:49Z</dcterms:created>
  <dcterms:modified xsi:type="dcterms:W3CDTF">2020-12-03T13:52:24Z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0x0101003343B1C758CE9A4F9A2DF7C0A7A22E86</vt:lpwstr>
  </property>
</Properties>
</file>