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3.bmp" ContentType="image/bmp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3B245C1-3D54-40CD-B5F8-47EE5DF7FF8C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bmp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576000" y="4619520"/>
            <a:ext cx="2781000" cy="14284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4231800" y="2305800"/>
            <a:ext cx="3112200" cy="258264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504000" y="360000"/>
            <a:ext cx="3096000" cy="3096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LibreOffice/5.3.1.2$Windows_x86 LibreOffice_project/e80a0e0fd1875e1696614d24c32df0f95f03deb2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2018-09-05T06:19:54Z</dcterms:created>
  <dc:creator/>
  <dc:description/>
  <dc:language>pt-BR</dc:language>
  <cp:lastModifiedBy/>
  <dcterms:modified xsi:type="dcterms:W3CDTF">2018-09-05T06:21:59Z</dcterms:modified>
  <cp:revision>1</cp:revision>
  <dc:subject/>
  <dc:title/>
</cp:coreProperties>
</file>