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287000" cx="18288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4" roundtripDataSignature="AMtx7mg3EaLoNSfQPHcRVxo8A5uFHok1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A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/>
          <p:nvPr/>
        </p:nvSpPr>
        <p:spPr>
          <a:xfrm>
            <a:off x="13338618" y="7993624"/>
            <a:ext cx="4406765" cy="1799833"/>
          </a:xfrm>
          <a:custGeom>
            <a:rect b="b" l="l" r="r" t="t"/>
            <a:pathLst>
              <a:path extrusionOk="0" h="1799833" w="4406765">
                <a:moveTo>
                  <a:pt x="0" y="0"/>
                </a:moveTo>
                <a:lnTo>
                  <a:pt x="4406766" y="0"/>
                </a:lnTo>
                <a:lnTo>
                  <a:pt x="4406766" y="1799833"/>
                </a:lnTo>
                <a:lnTo>
                  <a:pt x="0" y="1799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2"/>
          <p:cNvSpPr txBox="1"/>
          <p:nvPr/>
        </p:nvSpPr>
        <p:spPr>
          <a:xfrm>
            <a:off x="1152650" y="1903400"/>
            <a:ext cx="153903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0476A6"/>
                </a:solidFill>
                <a:latin typeface="Montserrat"/>
                <a:ea typeface="Montserrat"/>
                <a:cs typeface="Montserrat"/>
                <a:sym typeface="Montserrat"/>
              </a:rPr>
              <a:t>Texto 1</a:t>
            </a:r>
            <a:endParaRPr b="1" sz="5000">
              <a:solidFill>
                <a:srgbClr val="0476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0476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476A6"/>
                </a:solidFill>
                <a:latin typeface="Montserrat"/>
                <a:ea typeface="Montserrat"/>
                <a:cs typeface="Montserrat"/>
                <a:sym typeface="Montserrat"/>
              </a:rPr>
              <a:t>Texto 2</a:t>
            </a:r>
            <a:endParaRPr sz="5000">
              <a:solidFill>
                <a:srgbClr val="0476A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8D8EE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13374645" y="7913110"/>
            <a:ext cx="4406765" cy="1799833"/>
          </a:xfrm>
          <a:custGeom>
            <a:rect b="b" l="l" r="r" t="t"/>
            <a:pathLst>
              <a:path extrusionOk="0" h="1799833" w="4406765">
                <a:moveTo>
                  <a:pt x="0" y="0"/>
                </a:moveTo>
                <a:lnTo>
                  <a:pt x="4406765" y="0"/>
                </a:lnTo>
                <a:lnTo>
                  <a:pt x="4406765" y="1799833"/>
                </a:lnTo>
                <a:lnTo>
                  <a:pt x="0" y="1799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 txBox="1"/>
          <p:nvPr/>
        </p:nvSpPr>
        <p:spPr>
          <a:xfrm>
            <a:off x="1152650" y="1903400"/>
            <a:ext cx="153903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0476A6"/>
                </a:solidFill>
                <a:latin typeface="Montserrat"/>
                <a:ea typeface="Montserrat"/>
                <a:cs typeface="Montserrat"/>
                <a:sym typeface="Montserrat"/>
              </a:rPr>
              <a:t>Texto 1</a:t>
            </a:r>
            <a:endParaRPr b="1" sz="5000">
              <a:solidFill>
                <a:srgbClr val="0476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0476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476A6"/>
                </a:solidFill>
                <a:latin typeface="Montserrat"/>
                <a:ea typeface="Montserrat"/>
                <a:cs typeface="Montserrat"/>
                <a:sym typeface="Montserrat"/>
              </a:rPr>
              <a:t>Texto 2</a:t>
            </a:r>
            <a:endParaRPr sz="5000">
              <a:solidFill>
                <a:srgbClr val="0476A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76A6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13108424" y="7700882"/>
            <a:ext cx="4920158" cy="2224289"/>
          </a:xfrm>
          <a:custGeom>
            <a:rect b="b" l="l" r="r" t="t"/>
            <a:pathLst>
              <a:path extrusionOk="0" h="2224289" w="4920158">
                <a:moveTo>
                  <a:pt x="0" y="0"/>
                </a:moveTo>
                <a:lnTo>
                  <a:pt x="4920157" y="0"/>
                </a:lnTo>
                <a:lnTo>
                  <a:pt x="4920157" y="2224289"/>
                </a:lnTo>
                <a:lnTo>
                  <a:pt x="0" y="22242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9B2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/>
          <p:nvPr/>
        </p:nvSpPr>
        <p:spPr>
          <a:xfrm>
            <a:off x="13207635" y="7748507"/>
            <a:ext cx="4754889" cy="2141979"/>
          </a:xfrm>
          <a:custGeom>
            <a:rect b="b" l="l" r="r" t="t"/>
            <a:pathLst>
              <a:path extrusionOk="0" h="2141979" w="4754889">
                <a:moveTo>
                  <a:pt x="0" y="0"/>
                </a:moveTo>
                <a:lnTo>
                  <a:pt x="4754889" y="0"/>
                </a:lnTo>
                <a:lnTo>
                  <a:pt x="4754889" y="2141979"/>
                </a:lnTo>
                <a:lnTo>
                  <a:pt x="0" y="21419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