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2"/>
  </p:notesMasterIdLst>
  <p:sldIdLst>
    <p:sldId id="256" r:id="rId2"/>
    <p:sldId id="343" r:id="rId3"/>
    <p:sldId id="259" r:id="rId4"/>
    <p:sldId id="344" r:id="rId5"/>
    <p:sldId id="345" r:id="rId6"/>
    <p:sldId id="346" r:id="rId7"/>
    <p:sldId id="347" r:id="rId8"/>
    <p:sldId id="348" r:id="rId9"/>
    <p:sldId id="257" r:id="rId10"/>
    <p:sldId id="349" r:id="rId11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13"/>
      <p:bold r:id="rId14"/>
      <p: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08CA6-DD4F-433E-A661-A039329C13B1}">
  <a:tblStyle styleId="{DB908CA6-DD4F-433E-A661-A039329C1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41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9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63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2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8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7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3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68" r:id="rId5"/>
    <p:sldLayoutId id="2147483690" r:id="rId6"/>
    <p:sldLayoutId id="2147483691" r:id="rId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3508571" y="820632"/>
            <a:ext cx="4921054" cy="231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Harry Potter e a pedra filosofal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J.K. Rowling</a:t>
            </a:r>
            <a:endParaRPr dirty="0"/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flythrough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338667" y="1064375"/>
            <a:ext cx="8466666" cy="3620514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t" anchorCtr="0">
            <a:noAutofit/>
          </a:bodyPr>
          <a:lstStyle/>
          <a:p>
            <a:pPr marL="285750" indent="-285750" algn="just"/>
            <a:r>
              <a:rPr lang="pt-BR" sz="1250" dirty="0"/>
              <a:t>ROWLING, J. K. </a:t>
            </a:r>
            <a:r>
              <a:rPr lang="pt-BR" sz="1250" b="1" dirty="0"/>
              <a:t>Harry Potter e a pedra filosofal</a:t>
            </a:r>
            <a:r>
              <a:rPr lang="pt-BR" sz="1250" dirty="0"/>
              <a:t>. 1.ed. Rio de Janeiro: Rocco, 2017. 208 p.</a:t>
            </a:r>
          </a:p>
          <a:p>
            <a:pPr marL="285750" indent="-285750" algn="just"/>
            <a:r>
              <a:rPr lang="pt-BR" sz="1250" dirty="0"/>
              <a:t>FANDOM. </a:t>
            </a:r>
            <a:r>
              <a:rPr lang="pt-BR" sz="1250" b="1" dirty="0"/>
              <a:t>Harry Potter Wiki Rúbeo </a:t>
            </a:r>
            <a:r>
              <a:rPr lang="pt-BR" sz="1250" b="1" dirty="0" err="1"/>
              <a:t>Hagrid</a:t>
            </a:r>
            <a:r>
              <a:rPr lang="pt-BR" sz="1250" b="1" dirty="0"/>
              <a:t>.</a:t>
            </a:r>
            <a:r>
              <a:rPr lang="pt-BR" sz="1250" dirty="0"/>
              <a:t> Disponível em: &lt;https://harrypotter.fandom.com/</a:t>
            </a:r>
            <a:r>
              <a:rPr lang="pt-BR" sz="1250" dirty="0" err="1"/>
              <a:t>pt-br</a:t>
            </a:r>
            <a:r>
              <a:rPr lang="pt-BR" sz="1250" dirty="0"/>
              <a:t>/wiki/R%C3%BAbeo_Hagrid&gt;. Acesso em: 17 jun. 2023.</a:t>
            </a:r>
          </a:p>
          <a:p>
            <a:pPr marL="285750" indent="-285750" algn="just"/>
            <a:r>
              <a:rPr lang="pt-BR" sz="1250" dirty="0"/>
              <a:t>LEGIÃO DOS HÉROIS. </a:t>
            </a:r>
            <a:r>
              <a:rPr lang="pt-BR" sz="1250" b="1" dirty="0"/>
              <a:t>10 coisas que você precisa saber sobre </a:t>
            </a:r>
            <a:r>
              <a:rPr lang="pt-BR" sz="1250" b="1" dirty="0" err="1"/>
              <a:t>Hagrid</a:t>
            </a:r>
            <a:r>
              <a:rPr lang="pt-BR" sz="1250" b="1" dirty="0"/>
              <a:t>, de Harry Potter</a:t>
            </a:r>
            <a:r>
              <a:rPr lang="pt-BR" sz="1250" dirty="0"/>
              <a:t>. Disponível em: &lt;https://www.legiaodosherois.com.br/lista/10-coisas-que-voce-precisa-saber-sobre-hagrid-de-harry-potter.html&gt;. Acesso em: 17 jun. 2023.</a:t>
            </a:r>
          </a:p>
          <a:p>
            <a:pPr marL="285750" indent="-285750" algn="just"/>
            <a:r>
              <a:rPr lang="pt-BR" sz="1250" dirty="0"/>
              <a:t>STACK EXCHANGE. </a:t>
            </a:r>
            <a:r>
              <a:rPr lang="pt-BR" sz="1250" b="1" dirty="0" err="1"/>
              <a:t>Was</a:t>
            </a:r>
            <a:r>
              <a:rPr lang="pt-BR" sz="1250" b="1" dirty="0"/>
              <a:t> Harry </a:t>
            </a:r>
            <a:r>
              <a:rPr lang="pt-BR" sz="1250" b="1" dirty="0" err="1"/>
              <a:t>three</a:t>
            </a:r>
            <a:r>
              <a:rPr lang="pt-BR" sz="1250" b="1" dirty="0"/>
              <a:t> </a:t>
            </a:r>
            <a:r>
              <a:rPr lang="pt-BR" sz="1250" b="1" dirty="0" err="1"/>
              <a:t>months</a:t>
            </a:r>
            <a:r>
              <a:rPr lang="pt-BR" sz="1250" b="1" dirty="0"/>
              <a:t> </a:t>
            </a:r>
            <a:r>
              <a:rPr lang="pt-BR" sz="1250" b="1" dirty="0" err="1"/>
              <a:t>old</a:t>
            </a:r>
            <a:r>
              <a:rPr lang="pt-BR" sz="1250" b="1" dirty="0"/>
              <a:t> </a:t>
            </a:r>
            <a:r>
              <a:rPr lang="pt-BR" sz="1250" b="1" dirty="0" err="1"/>
              <a:t>or</a:t>
            </a:r>
            <a:r>
              <a:rPr lang="pt-BR" sz="1250" b="1" dirty="0"/>
              <a:t> </a:t>
            </a:r>
            <a:r>
              <a:rPr lang="pt-BR" sz="1250" b="1" dirty="0" err="1"/>
              <a:t>fifteen</a:t>
            </a:r>
            <a:r>
              <a:rPr lang="pt-BR" sz="1250" b="1" dirty="0"/>
              <a:t> </a:t>
            </a:r>
            <a:r>
              <a:rPr lang="pt-BR" sz="1250" b="1" dirty="0" err="1"/>
              <a:t>months</a:t>
            </a:r>
            <a:r>
              <a:rPr lang="pt-BR" sz="1250" b="1" dirty="0"/>
              <a:t> </a:t>
            </a:r>
            <a:r>
              <a:rPr lang="pt-BR" sz="1250" b="1" dirty="0" err="1"/>
              <a:t>old</a:t>
            </a:r>
            <a:r>
              <a:rPr lang="pt-BR" sz="1250" b="1" dirty="0"/>
              <a:t> </a:t>
            </a:r>
            <a:r>
              <a:rPr lang="pt-BR" sz="1250" b="1" dirty="0" err="1"/>
              <a:t>when</a:t>
            </a:r>
            <a:r>
              <a:rPr lang="pt-BR" sz="1250" b="1" dirty="0"/>
              <a:t> </a:t>
            </a:r>
            <a:r>
              <a:rPr lang="pt-BR" sz="1250" b="1" dirty="0" err="1"/>
              <a:t>his</a:t>
            </a:r>
            <a:r>
              <a:rPr lang="pt-BR" sz="1250" b="1" dirty="0"/>
              <a:t> parentes </a:t>
            </a:r>
            <a:r>
              <a:rPr lang="pt-BR" sz="1250" b="1" dirty="0" err="1"/>
              <a:t>were</a:t>
            </a:r>
            <a:r>
              <a:rPr lang="pt-BR" sz="1250" b="1" dirty="0"/>
              <a:t> </a:t>
            </a:r>
            <a:r>
              <a:rPr lang="pt-BR" sz="1250" b="1" dirty="0" err="1"/>
              <a:t>killed</a:t>
            </a:r>
            <a:r>
              <a:rPr lang="pt-BR" sz="1250" b="1" dirty="0"/>
              <a:t>?. </a:t>
            </a:r>
            <a:r>
              <a:rPr lang="pt-BR" sz="1250" dirty="0"/>
              <a:t>Disponível em: &lt;https://scifi.stackexchange.com/</a:t>
            </a:r>
            <a:r>
              <a:rPr lang="pt-BR" sz="1250" dirty="0" err="1"/>
              <a:t>questions</a:t>
            </a:r>
            <a:r>
              <a:rPr lang="pt-BR" sz="1250" dirty="0"/>
              <a:t>/117530/was-harry-three-months-old-or-fifteen-months-old-when-his-parents-were-killed&gt;. Acesso em: 17 jun. 2023.</a:t>
            </a:r>
          </a:p>
          <a:p>
            <a:pPr marL="285750" indent="-285750" algn="just"/>
            <a:r>
              <a:rPr lang="pt-BR" sz="1250" dirty="0"/>
              <a:t>CBR. </a:t>
            </a:r>
            <a:r>
              <a:rPr lang="en-US" sz="1250" b="1" dirty="0"/>
              <a:t>Why Voldemort killed Harry Potter parents. </a:t>
            </a:r>
            <a:r>
              <a:rPr lang="en-US" sz="1250" dirty="0" err="1"/>
              <a:t>Disponível</a:t>
            </a:r>
            <a:r>
              <a:rPr lang="en-US" sz="1250" dirty="0"/>
              <a:t> </a:t>
            </a:r>
            <a:r>
              <a:rPr lang="en-US" sz="1250" dirty="0" err="1"/>
              <a:t>em</a:t>
            </a:r>
            <a:r>
              <a:rPr lang="en-US" sz="1250" dirty="0"/>
              <a:t>: &lt;https://www.cbr.com/why-voldemort-killed-harry-potter-parents&gt;. </a:t>
            </a:r>
            <a:r>
              <a:rPr lang="en-US" sz="1250" dirty="0" err="1"/>
              <a:t>Acesso</a:t>
            </a:r>
            <a:r>
              <a:rPr lang="en-US" sz="1250" dirty="0"/>
              <a:t> </a:t>
            </a:r>
            <a:r>
              <a:rPr lang="en-US" sz="1250" dirty="0" err="1"/>
              <a:t>em</a:t>
            </a:r>
            <a:r>
              <a:rPr lang="en-US" sz="1250" dirty="0"/>
              <a:t>: 17 jun. 2023.</a:t>
            </a:r>
          </a:p>
          <a:p>
            <a:pPr marL="285750" indent="-285750" algn="just"/>
            <a:r>
              <a:rPr lang="pt-BR" sz="1250" dirty="0"/>
              <a:t>FANDOM. </a:t>
            </a:r>
            <a:r>
              <a:rPr lang="pt-BR" sz="1250" b="1" dirty="0"/>
              <a:t>Harry Potter Wiki Potter Family.</a:t>
            </a:r>
            <a:r>
              <a:rPr lang="pt-BR" sz="1250" dirty="0"/>
              <a:t> Disponível em: &lt;https://harrypotter.fandom.com/wiki/</a:t>
            </a:r>
            <a:r>
              <a:rPr lang="pt-BR" sz="1250" dirty="0" err="1"/>
              <a:t>Potter_family</a:t>
            </a:r>
            <a:r>
              <a:rPr lang="pt-BR" sz="1250" dirty="0"/>
              <a:t>&gt;. Acesso em: 17 jun. 2023.</a:t>
            </a:r>
            <a:endParaRPr lang="pt-BR" sz="1250" b="1" dirty="0"/>
          </a:p>
          <a:p>
            <a:pPr marL="285750" indent="-285750" algn="just"/>
            <a:r>
              <a:rPr lang="pt-BR" sz="1250" dirty="0"/>
              <a:t>FANDOM. </a:t>
            </a:r>
            <a:r>
              <a:rPr lang="pt-BR" sz="1250" b="1" dirty="0"/>
              <a:t>Harry Potter Wiki Família </a:t>
            </a:r>
            <a:r>
              <a:rPr lang="pt-BR" sz="1250" b="1" dirty="0" err="1"/>
              <a:t>Dursley</a:t>
            </a:r>
            <a:r>
              <a:rPr lang="pt-BR" sz="1250" b="1" dirty="0"/>
              <a:t>.</a:t>
            </a:r>
            <a:r>
              <a:rPr lang="pt-BR" sz="1250" dirty="0"/>
              <a:t> Disponível em: &lt;https://harrypotter.fandom.com/</a:t>
            </a:r>
            <a:r>
              <a:rPr lang="pt-BR" sz="1250" dirty="0" err="1"/>
              <a:t>pt-br</a:t>
            </a:r>
            <a:r>
              <a:rPr lang="pt-BR" sz="1250" dirty="0"/>
              <a:t>/wiki/Fam%C3%ADlia_Dursley&gt;. Acesso em: 17 jun. 2023.</a:t>
            </a:r>
          </a:p>
        </p:txBody>
      </p:sp>
    </p:spTree>
    <p:extLst>
      <p:ext uri="{BB962C8B-B14F-4D97-AF65-F5344CB8AC3E}">
        <p14:creationId xmlns:p14="http://schemas.microsoft.com/office/powerpoint/2010/main" val="289888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3508571" y="820632"/>
            <a:ext cx="4921054" cy="231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O guardião das chaves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13;p66">
            <a:extLst>
              <a:ext uri="{FF2B5EF4-FFF2-40B4-BE49-F238E27FC236}">
                <a16:creationId xmlns:a16="http://schemas.microsoft.com/office/drawing/2014/main" id="{58505B95-4581-10E4-1535-EC6E6B407247}"/>
              </a:ext>
            </a:extLst>
          </p:cNvPr>
          <p:cNvSpPr txBox="1">
            <a:spLocks/>
          </p:cNvSpPr>
          <p:nvPr/>
        </p:nvSpPr>
        <p:spPr>
          <a:xfrm>
            <a:off x="5160492" y="564444"/>
            <a:ext cx="3269383" cy="5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Capítulo 4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3BE7A2D-E495-93F8-EFE7-8C19A2F7999D}"/>
              </a:ext>
            </a:extLst>
          </p:cNvPr>
          <p:cNvGrpSpPr/>
          <p:nvPr/>
        </p:nvGrpSpPr>
        <p:grpSpPr>
          <a:xfrm>
            <a:off x="900101" y="1288146"/>
            <a:ext cx="3681696" cy="3356139"/>
            <a:chOff x="4935174" y="1067829"/>
            <a:chExt cx="3915692" cy="3569444"/>
          </a:xfrm>
        </p:grpSpPr>
        <p:grpSp>
          <p:nvGrpSpPr>
            <p:cNvPr id="3" name="Google Shape;13;p2">
              <a:extLst>
                <a:ext uri="{FF2B5EF4-FFF2-40B4-BE49-F238E27FC236}">
                  <a16:creationId xmlns:a16="http://schemas.microsoft.com/office/drawing/2014/main" id="{4D0382B5-BC9A-CEE2-60BF-8D61E7402AAA}"/>
                </a:ext>
              </a:extLst>
            </p:cNvPr>
            <p:cNvGrpSpPr/>
            <p:nvPr/>
          </p:nvGrpSpPr>
          <p:grpSpPr>
            <a:xfrm>
              <a:off x="4935174" y="1067829"/>
              <a:ext cx="3915692" cy="3040604"/>
              <a:chOff x="9320475" y="1310750"/>
              <a:chExt cx="3915300" cy="3040300"/>
            </a:xfrm>
          </p:grpSpPr>
          <p:sp>
            <p:nvSpPr>
              <p:cNvPr id="4" name="Google Shape;14;p2">
                <a:extLst>
                  <a:ext uri="{FF2B5EF4-FFF2-40B4-BE49-F238E27FC236}">
                    <a16:creationId xmlns:a16="http://schemas.microsoft.com/office/drawing/2014/main" id="{C7781505-5B1A-191F-2017-DE7418D23EE0}"/>
                  </a:ext>
                </a:extLst>
              </p:cNvPr>
              <p:cNvSpPr/>
              <p:nvPr/>
            </p:nvSpPr>
            <p:spPr>
              <a:xfrm>
                <a:off x="12920525" y="3408900"/>
                <a:ext cx="154325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074" extrusionOk="0">
                    <a:moveTo>
                      <a:pt x="5939" y="1"/>
                    </a:moveTo>
                    <a:cubicBezTo>
                      <a:pt x="5772" y="34"/>
                      <a:pt x="1702" y="234"/>
                      <a:pt x="34" y="3270"/>
                    </a:cubicBezTo>
                    <a:cubicBezTo>
                      <a:pt x="1" y="3337"/>
                      <a:pt x="1" y="3403"/>
                      <a:pt x="1" y="3470"/>
                    </a:cubicBezTo>
                    <a:cubicBezTo>
                      <a:pt x="2002" y="7873"/>
                      <a:pt x="5538" y="8073"/>
                      <a:pt x="5705" y="8073"/>
                    </a:cubicBezTo>
                    <a:cubicBezTo>
                      <a:pt x="5805" y="8073"/>
                      <a:pt x="5905" y="8007"/>
                      <a:pt x="5905" y="7873"/>
                    </a:cubicBezTo>
                    <a:cubicBezTo>
                      <a:pt x="5905" y="7773"/>
                      <a:pt x="5838" y="7673"/>
                      <a:pt x="5705" y="7673"/>
                    </a:cubicBezTo>
                    <a:cubicBezTo>
                      <a:pt x="5672" y="7673"/>
                      <a:pt x="2336" y="7473"/>
                      <a:pt x="435" y="3370"/>
                    </a:cubicBezTo>
                    <a:cubicBezTo>
                      <a:pt x="2036" y="635"/>
                      <a:pt x="5939" y="435"/>
                      <a:pt x="5972" y="435"/>
                    </a:cubicBezTo>
                    <a:cubicBezTo>
                      <a:pt x="6072" y="435"/>
                      <a:pt x="6172" y="334"/>
                      <a:pt x="6172" y="201"/>
                    </a:cubicBezTo>
                    <a:cubicBezTo>
                      <a:pt x="6172" y="101"/>
                      <a:pt x="6072" y="1"/>
                      <a:pt x="5939" y="1"/>
                    </a:cubicBezTo>
                    <a:close/>
                  </a:path>
                </a:pathLst>
              </a:custGeom>
              <a:solidFill>
                <a:srgbClr val="FFF8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5;p2">
                <a:extLst>
                  <a:ext uri="{FF2B5EF4-FFF2-40B4-BE49-F238E27FC236}">
                    <a16:creationId xmlns:a16="http://schemas.microsoft.com/office/drawing/2014/main" id="{63D199FF-84FC-1C14-8558-439C22B541F2}"/>
                  </a:ext>
                </a:extLst>
              </p:cNvPr>
              <p:cNvSpPr/>
              <p:nvPr/>
            </p:nvSpPr>
            <p:spPr>
              <a:xfrm>
                <a:off x="9372175" y="1486700"/>
                <a:ext cx="2951300" cy="2389225"/>
              </a:xfrm>
              <a:custGeom>
                <a:avLst/>
                <a:gdLst/>
                <a:ahLst/>
                <a:cxnLst/>
                <a:rect l="l" t="t" r="r" b="b"/>
                <a:pathLst>
                  <a:path w="118052" h="95569" extrusionOk="0">
                    <a:moveTo>
                      <a:pt x="16179" y="1"/>
                    </a:moveTo>
                    <a:lnTo>
                      <a:pt x="0" y="71985"/>
                    </a:lnTo>
                    <a:lnTo>
                      <a:pt x="108211" y="95569"/>
                    </a:lnTo>
                    <a:lnTo>
                      <a:pt x="118051" y="22483"/>
                    </a:lnTo>
                    <a:lnTo>
                      <a:pt x="16179" y="1"/>
                    </a:lnTo>
                    <a:close/>
                  </a:path>
                </a:pathLst>
              </a:custGeom>
              <a:solidFill>
                <a:srgbClr val="BEB2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;p2">
                <a:extLst>
                  <a:ext uri="{FF2B5EF4-FFF2-40B4-BE49-F238E27FC236}">
                    <a16:creationId xmlns:a16="http://schemas.microsoft.com/office/drawing/2014/main" id="{9AB93ED2-9F4B-2EDD-795D-BCCE34388A01}"/>
                  </a:ext>
                </a:extLst>
              </p:cNvPr>
              <p:cNvSpPr/>
              <p:nvPr/>
            </p:nvSpPr>
            <p:spPr>
              <a:xfrm>
                <a:off x="9346325" y="1336600"/>
                <a:ext cx="1742925" cy="2149050"/>
              </a:xfrm>
              <a:custGeom>
                <a:avLst/>
                <a:gdLst/>
                <a:ahLst/>
                <a:cxnLst/>
                <a:rect l="l" t="t" r="r" b="b"/>
                <a:pathLst>
                  <a:path w="69717" h="85962" extrusionOk="0">
                    <a:moveTo>
                      <a:pt x="16479" y="0"/>
                    </a:moveTo>
                    <a:lnTo>
                      <a:pt x="0" y="74120"/>
                    </a:lnTo>
                    <a:lnTo>
                      <a:pt x="53238" y="85962"/>
                    </a:lnTo>
                    <a:lnTo>
                      <a:pt x="69717" y="11842"/>
                    </a:lnTo>
                    <a:lnTo>
                      <a:pt x="16479" y="0"/>
                    </a:lnTo>
                    <a:close/>
                  </a:path>
                </a:pathLst>
              </a:custGeom>
              <a:solidFill>
                <a:srgbClr val="8A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;p2">
                <a:extLst>
                  <a:ext uri="{FF2B5EF4-FFF2-40B4-BE49-F238E27FC236}">
                    <a16:creationId xmlns:a16="http://schemas.microsoft.com/office/drawing/2014/main" id="{B654F3D2-A24B-9B5C-1746-877678EB2687}"/>
                  </a:ext>
                </a:extLst>
              </p:cNvPr>
              <p:cNvSpPr/>
              <p:nvPr/>
            </p:nvSpPr>
            <p:spPr>
              <a:xfrm>
                <a:off x="10677275" y="1631800"/>
                <a:ext cx="1742925" cy="2149075"/>
              </a:xfrm>
              <a:custGeom>
                <a:avLst/>
                <a:gdLst/>
                <a:ahLst/>
                <a:cxnLst/>
                <a:rect l="l" t="t" r="r" b="b"/>
                <a:pathLst>
                  <a:path w="69717" h="85963" extrusionOk="0">
                    <a:moveTo>
                      <a:pt x="16445" y="1"/>
                    </a:moveTo>
                    <a:lnTo>
                      <a:pt x="0" y="74154"/>
                    </a:lnTo>
                    <a:lnTo>
                      <a:pt x="53238" y="85962"/>
                    </a:lnTo>
                    <a:lnTo>
                      <a:pt x="69717" y="11842"/>
                    </a:lnTo>
                    <a:lnTo>
                      <a:pt x="16445" y="1"/>
                    </a:lnTo>
                    <a:close/>
                  </a:path>
                </a:pathLst>
              </a:custGeom>
              <a:solidFill>
                <a:srgbClr val="8A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;p2">
                <a:extLst>
                  <a:ext uri="{FF2B5EF4-FFF2-40B4-BE49-F238E27FC236}">
                    <a16:creationId xmlns:a16="http://schemas.microsoft.com/office/drawing/2014/main" id="{07F3D102-EEF9-9134-2612-21590E7B59F9}"/>
                  </a:ext>
                </a:extLst>
              </p:cNvPr>
              <p:cNvSpPr/>
              <p:nvPr/>
            </p:nvSpPr>
            <p:spPr>
              <a:xfrm>
                <a:off x="9691575" y="1310750"/>
                <a:ext cx="281050" cy="230175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9207" extrusionOk="0">
                    <a:moveTo>
                      <a:pt x="2035" y="0"/>
                    </a:moveTo>
                    <a:lnTo>
                      <a:pt x="0" y="9207"/>
                    </a:lnTo>
                    <a:lnTo>
                      <a:pt x="11241" y="2035"/>
                    </a:lnTo>
                    <a:lnTo>
                      <a:pt x="2035" y="0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9;p2">
                <a:extLst>
                  <a:ext uri="{FF2B5EF4-FFF2-40B4-BE49-F238E27FC236}">
                    <a16:creationId xmlns:a16="http://schemas.microsoft.com/office/drawing/2014/main" id="{9FB9BB16-7295-AF86-7032-4F885745CB8E}"/>
                  </a:ext>
                </a:extLst>
              </p:cNvPr>
              <p:cNvSpPr/>
              <p:nvPr/>
            </p:nvSpPr>
            <p:spPr>
              <a:xfrm>
                <a:off x="12215025" y="1859475"/>
                <a:ext cx="23102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275" extrusionOk="0">
                    <a:moveTo>
                      <a:pt x="1" y="0"/>
                    </a:moveTo>
                    <a:lnTo>
                      <a:pt x="7173" y="11275"/>
                    </a:lnTo>
                    <a:lnTo>
                      <a:pt x="9241" y="20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0;p2">
                <a:extLst>
                  <a:ext uri="{FF2B5EF4-FFF2-40B4-BE49-F238E27FC236}">
                    <a16:creationId xmlns:a16="http://schemas.microsoft.com/office/drawing/2014/main" id="{D1EA8A48-5086-CC70-4361-7C045A3F179A}"/>
                  </a:ext>
                </a:extLst>
              </p:cNvPr>
              <p:cNvSpPr/>
              <p:nvPr/>
            </p:nvSpPr>
            <p:spPr>
              <a:xfrm>
                <a:off x="9320475" y="2979425"/>
                <a:ext cx="230175" cy="281900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276" extrusionOk="0">
                    <a:moveTo>
                      <a:pt x="2035" y="1"/>
                    </a:moveTo>
                    <a:lnTo>
                      <a:pt x="0" y="9208"/>
                    </a:lnTo>
                    <a:lnTo>
                      <a:pt x="9207" y="11276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;p2">
                <a:extLst>
                  <a:ext uri="{FF2B5EF4-FFF2-40B4-BE49-F238E27FC236}">
                    <a16:creationId xmlns:a16="http://schemas.microsoft.com/office/drawing/2014/main" id="{EB9AC1C6-D61E-A622-C1D0-C8C9390AEC63}"/>
                  </a:ext>
                </a:extLst>
              </p:cNvPr>
              <p:cNvSpPr/>
              <p:nvPr/>
            </p:nvSpPr>
            <p:spPr>
              <a:xfrm>
                <a:off x="11793900" y="3579875"/>
                <a:ext cx="281050" cy="230175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9207" extrusionOk="0">
                    <a:moveTo>
                      <a:pt x="11242" y="0"/>
                    </a:moveTo>
                    <a:lnTo>
                      <a:pt x="0" y="7172"/>
                    </a:lnTo>
                    <a:lnTo>
                      <a:pt x="9207" y="9207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rgbClr val="FFD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;p2">
                <a:extLst>
                  <a:ext uri="{FF2B5EF4-FFF2-40B4-BE49-F238E27FC236}">
                    <a16:creationId xmlns:a16="http://schemas.microsoft.com/office/drawing/2014/main" id="{7C241D07-03D8-ECBD-5664-0125FC5F7E59}"/>
                  </a:ext>
                </a:extLst>
              </p:cNvPr>
              <p:cNvSpPr/>
              <p:nvPr/>
            </p:nvSpPr>
            <p:spPr>
              <a:xfrm>
                <a:off x="10538825" y="1600950"/>
                <a:ext cx="683025" cy="1913900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76556" extrusionOk="0">
                    <a:moveTo>
                      <a:pt x="16446" y="0"/>
                    </a:moveTo>
                    <a:lnTo>
                      <a:pt x="1" y="74154"/>
                    </a:lnTo>
                    <a:lnTo>
                      <a:pt x="10875" y="76555"/>
                    </a:lnTo>
                    <a:lnTo>
                      <a:pt x="27320" y="2436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rgbClr val="8A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3;p2">
                <a:extLst>
                  <a:ext uri="{FF2B5EF4-FFF2-40B4-BE49-F238E27FC236}">
                    <a16:creationId xmlns:a16="http://schemas.microsoft.com/office/drawing/2014/main" id="{8F587F1D-BC6C-3A18-F921-ABBD12002D9B}"/>
                  </a:ext>
                </a:extLst>
              </p:cNvPr>
              <p:cNvSpPr/>
              <p:nvPr/>
            </p:nvSpPr>
            <p:spPr>
              <a:xfrm>
                <a:off x="10666425" y="1620125"/>
                <a:ext cx="1657050" cy="2062350"/>
              </a:xfrm>
              <a:custGeom>
                <a:avLst/>
                <a:gdLst/>
                <a:ahLst/>
                <a:cxnLst/>
                <a:rect l="l" t="t" r="r" b="b"/>
                <a:pathLst>
                  <a:path w="66282" h="82494" extrusionOk="0">
                    <a:moveTo>
                      <a:pt x="24896" y="0"/>
                    </a:moveTo>
                    <a:cubicBezTo>
                      <a:pt x="21245" y="0"/>
                      <a:pt x="18241" y="805"/>
                      <a:pt x="16412" y="2803"/>
                    </a:cubicBezTo>
                    <a:lnTo>
                      <a:pt x="1135" y="71519"/>
                    </a:lnTo>
                    <a:cubicBezTo>
                      <a:pt x="1" y="76622"/>
                      <a:pt x="51037" y="82493"/>
                      <a:pt x="51037" y="82493"/>
                    </a:cubicBezTo>
                    <a:lnTo>
                      <a:pt x="66281" y="13811"/>
                    </a:lnTo>
                    <a:cubicBezTo>
                      <a:pt x="66281" y="13811"/>
                      <a:pt x="40025" y="0"/>
                      <a:pt x="24896" y="0"/>
                    </a:cubicBezTo>
                    <a:close/>
                  </a:path>
                </a:pathLst>
              </a:custGeom>
              <a:solidFill>
                <a:srgbClr val="FFF8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;p2">
                <a:extLst>
                  <a:ext uri="{FF2B5EF4-FFF2-40B4-BE49-F238E27FC236}">
                    <a16:creationId xmlns:a16="http://schemas.microsoft.com/office/drawing/2014/main" id="{4E7EF183-AEA8-7AAF-7645-784E2A009C57}"/>
                  </a:ext>
                </a:extLst>
              </p:cNvPr>
              <p:cNvSpPr/>
              <p:nvPr/>
            </p:nvSpPr>
            <p:spPr>
              <a:xfrm>
                <a:off x="9453900" y="1424900"/>
                <a:ext cx="1622850" cy="2004250"/>
              </a:xfrm>
              <a:custGeom>
                <a:avLst/>
                <a:gdLst/>
                <a:ahLst/>
                <a:cxnLst/>
                <a:rect l="l" t="t" r="r" b="b"/>
                <a:pathLst>
                  <a:path w="64914" h="80170" extrusionOk="0">
                    <a:moveTo>
                      <a:pt x="18851" y="1"/>
                    </a:moveTo>
                    <a:cubicBezTo>
                      <a:pt x="16595" y="1"/>
                      <a:pt x="15245" y="37"/>
                      <a:pt x="15245" y="37"/>
                    </a:cubicBezTo>
                    <a:lnTo>
                      <a:pt x="0" y="68687"/>
                    </a:lnTo>
                    <a:cubicBezTo>
                      <a:pt x="0" y="68687"/>
                      <a:pt x="34679" y="80170"/>
                      <a:pt x="46231" y="80170"/>
                    </a:cubicBezTo>
                    <a:cubicBezTo>
                      <a:pt x="47886" y="80170"/>
                      <a:pt x="49067" y="79934"/>
                      <a:pt x="49602" y="79394"/>
                    </a:cubicBezTo>
                    <a:lnTo>
                      <a:pt x="64913" y="10612"/>
                    </a:lnTo>
                    <a:cubicBezTo>
                      <a:pt x="61189" y="845"/>
                      <a:pt x="29647" y="1"/>
                      <a:pt x="188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;p2">
                <a:extLst>
                  <a:ext uri="{FF2B5EF4-FFF2-40B4-BE49-F238E27FC236}">
                    <a16:creationId xmlns:a16="http://schemas.microsoft.com/office/drawing/2014/main" id="{262E8879-2125-01D6-6E8A-131A40A77FF7}"/>
                  </a:ext>
                </a:extLst>
              </p:cNvPr>
              <p:cNvSpPr/>
              <p:nvPr/>
            </p:nvSpPr>
            <p:spPr>
              <a:xfrm>
                <a:off x="9868350" y="1605800"/>
                <a:ext cx="390300" cy="36377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4551" extrusionOk="0">
                    <a:moveTo>
                      <a:pt x="3337" y="407"/>
                    </a:moveTo>
                    <a:lnTo>
                      <a:pt x="15145" y="807"/>
                    </a:lnTo>
                    <a:lnTo>
                      <a:pt x="12210" y="14117"/>
                    </a:lnTo>
                    <a:lnTo>
                      <a:pt x="468" y="13316"/>
                    </a:lnTo>
                    <a:lnTo>
                      <a:pt x="3337" y="407"/>
                    </a:lnTo>
                    <a:close/>
                    <a:moveTo>
                      <a:pt x="3120" y="0"/>
                    </a:moveTo>
                    <a:cubicBezTo>
                      <a:pt x="3019" y="0"/>
                      <a:pt x="2965" y="87"/>
                      <a:pt x="2936" y="173"/>
                    </a:cubicBezTo>
                    <a:lnTo>
                      <a:pt x="1" y="13450"/>
                    </a:lnTo>
                    <a:cubicBezTo>
                      <a:pt x="1" y="13516"/>
                      <a:pt x="1" y="13583"/>
                      <a:pt x="34" y="13616"/>
                    </a:cubicBezTo>
                    <a:cubicBezTo>
                      <a:pt x="68" y="13683"/>
                      <a:pt x="134" y="13683"/>
                      <a:pt x="201" y="13716"/>
                    </a:cubicBezTo>
                    <a:lnTo>
                      <a:pt x="12343" y="14550"/>
                    </a:lnTo>
                    <a:cubicBezTo>
                      <a:pt x="12443" y="14550"/>
                      <a:pt x="12543" y="14484"/>
                      <a:pt x="12543" y="14384"/>
                    </a:cubicBezTo>
                    <a:lnTo>
                      <a:pt x="15612" y="640"/>
                    </a:lnTo>
                    <a:cubicBezTo>
                      <a:pt x="15612" y="607"/>
                      <a:pt x="15612" y="540"/>
                      <a:pt x="15579" y="474"/>
                    </a:cubicBezTo>
                    <a:cubicBezTo>
                      <a:pt x="15512" y="440"/>
                      <a:pt x="15479" y="407"/>
                      <a:pt x="15412" y="407"/>
                    </a:cubicBezTo>
                    <a:lnTo>
                      <a:pt x="3170" y="7"/>
                    </a:lnTo>
                    <a:cubicBezTo>
                      <a:pt x="3152" y="2"/>
                      <a:pt x="3135" y="0"/>
                      <a:pt x="3120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6;p2">
                <a:extLst>
                  <a:ext uri="{FF2B5EF4-FFF2-40B4-BE49-F238E27FC236}">
                    <a16:creationId xmlns:a16="http://schemas.microsoft.com/office/drawing/2014/main" id="{913CFEB7-CD00-5829-261B-9D14ABAF9A11}"/>
                  </a:ext>
                </a:extLst>
              </p:cNvPr>
              <p:cNvSpPr/>
              <p:nvPr/>
            </p:nvSpPr>
            <p:spPr>
              <a:xfrm>
                <a:off x="9849175" y="2025425"/>
                <a:ext cx="97322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3" extrusionOk="0">
                    <a:moveTo>
                      <a:pt x="201" y="0"/>
                    </a:moveTo>
                    <a:cubicBezTo>
                      <a:pt x="67" y="0"/>
                      <a:pt x="1" y="100"/>
                      <a:pt x="1" y="200"/>
                    </a:cubicBezTo>
                    <a:cubicBezTo>
                      <a:pt x="1" y="334"/>
                      <a:pt x="67" y="401"/>
                      <a:pt x="201" y="434"/>
                    </a:cubicBezTo>
                    <a:cubicBezTo>
                      <a:pt x="468" y="434"/>
                      <a:pt x="26386" y="1168"/>
                      <a:pt x="38595" y="7372"/>
                    </a:cubicBezTo>
                    <a:lnTo>
                      <a:pt x="38695" y="7372"/>
                    </a:lnTo>
                    <a:cubicBezTo>
                      <a:pt x="38762" y="7372"/>
                      <a:pt x="38828" y="7339"/>
                      <a:pt x="38862" y="7272"/>
                    </a:cubicBezTo>
                    <a:cubicBezTo>
                      <a:pt x="38928" y="7172"/>
                      <a:pt x="38862" y="7039"/>
                      <a:pt x="38762" y="7005"/>
                    </a:cubicBezTo>
                    <a:cubicBezTo>
                      <a:pt x="26486" y="768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;p2">
                <a:extLst>
                  <a:ext uri="{FF2B5EF4-FFF2-40B4-BE49-F238E27FC236}">
                    <a16:creationId xmlns:a16="http://schemas.microsoft.com/office/drawing/2014/main" id="{4C4BB6BD-EECE-78C0-C640-DC9452255FFC}"/>
                  </a:ext>
                </a:extLst>
              </p:cNvPr>
              <p:cNvSpPr/>
              <p:nvPr/>
            </p:nvSpPr>
            <p:spPr>
              <a:xfrm>
                <a:off x="9829175" y="2112975"/>
                <a:ext cx="973200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8" h="7373" extrusionOk="0">
                    <a:moveTo>
                      <a:pt x="234" y="1"/>
                    </a:moveTo>
                    <a:cubicBezTo>
                      <a:pt x="100" y="1"/>
                      <a:pt x="33" y="101"/>
                      <a:pt x="0" y="201"/>
                    </a:cubicBezTo>
                    <a:cubicBezTo>
                      <a:pt x="0" y="334"/>
                      <a:pt x="100" y="401"/>
                      <a:pt x="234" y="434"/>
                    </a:cubicBezTo>
                    <a:cubicBezTo>
                      <a:pt x="467" y="434"/>
                      <a:pt x="26419" y="1168"/>
                      <a:pt x="38594" y="7373"/>
                    </a:cubicBezTo>
                    <a:lnTo>
                      <a:pt x="38694" y="7373"/>
                    </a:lnTo>
                    <a:cubicBezTo>
                      <a:pt x="38761" y="7373"/>
                      <a:pt x="38861" y="7339"/>
                      <a:pt x="38894" y="7273"/>
                    </a:cubicBezTo>
                    <a:cubicBezTo>
                      <a:pt x="38928" y="7173"/>
                      <a:pt x="38894" y="7039"/>
                      <a:pt x="38794" y="7006"/>
                    </a:cubicBezTo>
                    <a:cubicBezTo>
                      <a:pt x="26519" y="768"/>
                      <a:pt x="500" y="1"/>
                      <a:pt x="234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;p2">
                <a:extLst>
                  <a:ext uri="{FF2B5EF4-FFF2-40B4-BE49-F238E27FC236}">
                    <a16:creationId xmlns:a16="http://schemas.microsoft.com/office/drawing/2014/main" id="{FCBE0A17-0FF0-B87C-0E7A-E81B7E0B8016}"/>
                  </a:ext>
                </a:extLst>
              </p:cNvPr>
              <p:cNvSpPr/>
              <p:nvPr/>
            </p:nvSpPr>
            <p:spPr>
              <a:xfrm>
                <a:off x="9809975" y="2200550"/>
                <a:ext cx="97322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3" extrusionOk="0">
                    <a:moveTo>
                      <a:pt x="234" y="0"/>
                    </a:moveTo>
                    <a:cubicBezTo>
                      <a:pt x="101" y="0"/>
                      <a:pt x="1" y="100"/>
                      <a:pt x="1" y="200"/>
                    </a:cubicBezTo>
                    <a:cubicBezTo>
                      <a:pt x="1" y="334"/>
                      <a:pt x="101" y="401"/>
                      <a:pt x="201" y="434"/>
                    </a:cubicBezTo>
                    <a:cubicBezTo>
                      <a:pt x="468" y="434"/>
                      <a:pt x="26386" y="1168"/>
                      <a:pt x="38595" y="7372"/>
                    </a:cubicBezTo>
                    <a:lnTo>
                      <a:pt x="38695" y="7372"/>
                    </a:lnTo>
                    <a:cubicBezTo>
                      <a:pt x="38762" y="7372"/>
                      <a:pt x="38829" y="7339"/>
                      <a:pt x="38862" y="7272"/>
                    </a:cubicBezTo>
                    <a:cubicBezTo>
                      <a:pt x="38929" y="7172"/>
                      <a:pt x="38895" y="7039"/>
                      <a:pt x="38795" y="7005"/>
                    </a:cubicBezTo>
                    <a:cubicBezTo>
                      <a:pt x="26520" y="768"/>
                      <a:pt x="468" y="0"/>
                      <a:pt x="234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;p2">
                <a:extLst>
                  <a:ext uri="{FF2B5EF4-FFF2-40B4-BE49-F238E27FC236}">
                    <a16:creationId xmlns:a16="http://schemas.microsoft.com/office/drawing/2014/main" id="{B404C923-9343-10BA-A134-86A6B1FBBCA7}"/>
                  </a:ext>
                </a:extLst>
              </p:cNvPr>
              <p:cNvSpPr/>
              <p:nvPr/>
            </p:nvSpPr>
            <p:spPr>
              <a:xfrm>
                <a:off x="9790800" y="2288100"/>
                <a:ext cx="97322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3" extrusionOk="0">
                    <a:moveTo>
                      <a:pt x="234" y="1"/>
                    </a:moveTo>
                    <a:cubicBezTo>
                      <a:pt x="101" y="1"/>
                      <a:pt x="1" y="68"/>
                      <a:pt x="1" y="201"/>
                    </a:cubicBezTo>
                    <a:cubicBezTo>
                      <a:pt x="1" y="301"/>
                      <a:pt x="67" y="401"/>
                      <a:pt x="201" y="434"/>
                    </a:cubicBezTo>
                    <a:cubicBezTo>
                      <a:pt x="468" y="434"/>
                      <a:pt x="26486" y="1969"/>
                      <a:pt x="38595" y="7373"/>
                    </a:cubicBezTo>
                    <a:lnTo>
                      <a:pt x="38695" y="7373"/>
                    </a:lnTo>
                    <a:cubicBezTo>
                      <a:pt x="38762" y="7373"/>
                      <a:pt x="38828" y="7339"/>
                      <a:pt x="38862" y="7273"/>
                    </a:cubicBezTo>
                    <a:cubicBezTo>
                      <a:pt x="38928" y="7173"/>
                      <a:pt x="38862" y="7039"/>
                      <a:pt x="38762" y="7006"/>
                    </a:cubicBezTo>
                    <a:cubicBezTo>
                      <a:pt x="26586" y="1535"/>
                      <a:pt x="468" y="34"/>
                      <a:pt x="234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;p2">
                <a:extLst>
                  <a:ext uri="{FF2B5EF4-FFF2-40B4-BE49-F238E27FC236}">
                    <a16:creationId xmlns:a16="http://schemas.microsoft.com/office/drawing/2014/main" id="{5291F1A2-F7F3-20EB-939E-A36B416F82D9}"/>
                  </a:ext>
                </a:extLst>
              </p:cNvPr>
              <p:cNvSpPr/>
              <p:nvPr/>
            </p:nvSpPr>
            <p:spPr>
              <a:xfrm>
                <a:off x="9770800" y="2375675"/>
                <a:ext cx="973200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8" h="7373" extrusionOk="0">
                    <a:moveTo>
                      <a:pt x="234" y="0"/>
                    </a:moveTo>
                    <a:cubicBezTo>
                      <a:pt x="133" y="0"/>
                      <a:pt x="33" y="67"/>
                      <a:pt x="33" y="200"/>
                    </a:cubicBezTo>
                    <a:cubicBezTo>
                      <a:pt x="0" y="301"/>
                      <a:pt x="100" y="401"/>
                      <a:pt x="200" y="434"/>
                    </a:cubicBezTo>
                    <a:cubicBezTo>
                      <a:pt x="467" y="434"/>
                      <a:pt x="26719" y="2135"/>
                      <a:pt x="38628" y="7372"/>
                    </a:cubicBezTo>
                    <a:lnTo>
                      <a:pt x="38694" y="7372"/>
                    </a:lnTo>
                    <a:cubicBezTo>
                      <a:pt x="38794" y="7372"/>
                      <a:pt x="38861" y="7339"/>
                      <a:pt x="38894" y="7272"/>
                    </a:cubicBezTo>
                    <a:cubicBezTo>
                      <a:pt x="38928" y="7172"/>
                      <a:pt x="38894" y="7039"/>
                      <a:pt x="38794" y="6972"/>
                    </a:cubicBezTo>
                    <a:cubicBezTo>
                      <a:pt x="26819" y="1702"/>
                      <a:pt x="500" y="34"/>
                      <a:pt x="234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;p2">
                <a:extLst>
                  <a:ext uri="{FF2B5EF4-FFF2-40B4-BE49-F238E27FC236}">
                    <a16:creationId xmlns:a16="http://schemas.microsoft.com/office/drawing/2014/main" id="{1C6EDA3C-0207-495A-EC35-F023A162FD3D}"/>
                  </a:ext>
                </a:extLst>
              </p:cNvPr>
              <p:cNvSpPr/>
              <p:nvPr/>
            </p:nvSpPr>
            <p:spPr>
              <a:xfrm>
                <a:off x="9751600" y="2463225"/>
                <a:ext cx="97322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3" extrusionOk="0">
                    <a:moveTo>
                      <a:pt x="234" y="1"/>
                    </a:moveTo>
                    <a:cubicBezTo>
                      <a:pt x="134" y="1"/>
                      <a:pt x="34" y="68"/>
                      <a:pt x="1" y="201"/>
                    </a:cubicBezTo>
                    <a:cubicBezTo>
                      <a:pt x="1" y="301"/>
                      <a:pt x="101" y="401"/>
                      <a:pt x="201" y="401"/>
                    </a:cubicBezTo>
                    <a:cubicBezTo>
                      <a:pt x="468" y="434"/>
                      <a:pt x="26119" y="2536"/>
                      <a:pt x="38628" y="7373"/>
                    </a:cubicBezTo>
                    <a:lnTo>
                      <a:pt x="38695" y="7373"/>
                    </a:lnTo>
                    <a:cubicBezTo>
                      <a:pt x="38762" y="7373"/>
                      <a:pt x="38862" y="7339"/>
                      <a:pt x="38895" y="7239"/>
                    </a:cubicBezTo>
                    <a:cubicBezTo>
                      <a:pt x="38929" y="7139"/>
                      <a:pt x="38895" y="7039"/>
                      <a:pt x="38762" y="6972"/>
                    </a:cubicBezTo>
                    <a:cubicBezTo>
                      <a:pt x="26186" y="2102"/>
                      <a:pt x="501" y="34"/>
                      <a:pt x="234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2;p2">
                <a:extLst>
                  <a:ext uri="{FF2B5EF4-FFF2-40B4-BE49-F238E27FC236}">
                    <a16:creationId xmlns:a16="http://schemas.microsoft.com/office/drawing/2014/main" id="{B2698DDA-6CD4-5650-68C1-8C07F7634353}"/>
                  </a:ext>
                </a:extLst>
              </p:cNvPr>
              <p:cNvSpPr/>
              <p:nvPr/>
            </p:nvSpPr>
            <p:spPr>
              <a:xfrm>
                <a:off x="9732425" y="2550800"/>
                <a:ext cx="97322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3" extrusionOk="0">
                    <a:moveTo>
                      <a:pt x="234" y="0"/>
                    </a:moveTo>
                    <a:cubicBezTo>
                      <a:pt x="101" y="0"/>
                      <a:pt x="1" y="67"/>
                      <a:pt x="1" y="167"/>
                    </a:cubicBezTo>
                    <a:cubicBezTo>
                      <a:pt x="1" y="301"/>
                      <a:pt x="67" y="401"/>
                      <a:pt x="167" y="401"/>
                    </a:cubicBezTo>
                    <a:cubicBezTo>
                      <a:pt x="434" y="434"/>
                      <a:pt x="26286" y="3469"/>
                      <a:pt x="38628" y="7372"/>
                    </a:cubicBezTo>
                    <a:lnTo>
                      <a:pt x="38695" y="7372"/>
                    </a:lnTo>
                    <a:cubicBezTo>
                      <a:pt x="38762" y="7372"/>
                      <a:pt x="38862" y="7339"/>
                      <a:pt x="38895" y="7239"/>
                    </a:cubicBezTo>
                    <a:cubicBezTo>
                      <a:pt x="38928" y="7139"/>
                      <a:pt x="38862" y="7005"/>
                      <a:pt x="38762" y="6972"/>
                    </a:cubicBezTo>
                    <a:cubicBezTo>
                      <a:pt x="26353" y="3069"/>
                      <a:pt x="501" y="34"/>
                      <a:pt x="234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3;p2">
                <a:extLst>
                  <a:ext uri="{FF2B5EF4-FFF2-40B4-BE49-F238E27FC236}">
                    <a16:creationId xmlns:a16="http://schemas.microsoft.com/office/drawing/2014/main" id="{69CFA26C-F982-BC1D-6327-12ACCF2E2D5B}"/>
                  </a:ext>
                </a:extLst>
              </p:cNvPr>
              <p:cNvSpPr/>
              <p:nvPr/>
            </p:nvSpPr>
            <p:spPr>
              <a:xfrm>
                <a:off x="9712425" y="2638200"/>
                <a:ext cx="973200" cy="184475"/>
              </a:xfrm>
              <a:custGeom>
                <a:avLst/>
                <a:gdLst/>
                <a:ahLst/>
                <a:cxnLst/>
                <a:rect l="l" t="t" r="r" b="b"/>
                <a:pathLst>
                  <a:path w="38928" h="7379" extrusionOk="0">
                    <a:moveTo>
                      <a:pt x="215" y="0"/>
                    </a:moveTo>
                    <a:cubicBezTo>
                      <a:pt x="108" y="0"/>
                      <a:pt x="33" y="87"/>
                      <a:pt x="33" y="174"/>
                    </a:cubicBezTo>
                    <a:cubicBezTo>
                      <a:pt x="0" y="307"/>
                      <a:pt x="100" y="407"/>
                      <a:pt x="200" y="407"/>
                    </a:cubicBezTo>
                    <a:cubicBezTo>
                      <a:pt x="467" y="440"/>
                      <a:pt x="25818" y="3876"/>
                      <a:pt x="38661" y="7379"/>
                    </a:cubicBezTo>
                    <a:lnTo>
                      <a:pt x="38694" y="7379"/>
                    </a:lnTo>
                    <a:cubicBezTo>
                      <a:pt x="38794" y="7379"/>
                      <a:pt x="38894" y="7312"/>
                      <a:pt x="38894" y="7245"/>
                    </a:cubicBezTo>
                    <a:cubicBezTo>
                      <a:pt x="38928" y="7112"/>
                      <a:pt x="38861" y="7012"/>
                      <a:pt x="38761" y="6979"/>
                    </a:cubicBezTo>
                    <a:cubicBezTo>
                      <a:pt x="25919" y="3476"/>
                      <a:pt x="500" y="40"/>
                      <a:pt x="267" y="7"/>
                    </a:cubicBezTo>
                    <a:cubicBezTo>
                      <a:pt x="249" y="2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;p2">
                <a:extLst>
                  <a:ext uri="{FF2B5EF4-FFF2-40B4-BE49-F238E27FC236}">
                    <a16:creationId xmlns:a16="http://schemas.microsoft.com/office/drawing/2014/main" id="{AB978528-E314-CF75-4BBC-579F73F2C249}"/>
                  </a:ext>
                </a:extLst>
              </p:cNvPr>
              <p:cNvSpPr/>
              <p:nvPr/>
            </p:nvSpPr>
            <p:spPr>
              <a:xfrm>
                <a:off x="9693225" y="2725975"/>
                <a:ext cx="973225" cy="184275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7371" extrusionOk="0">
                    <a:moveTo>
                      <a:pt x="317" y="1"/>
                    </a:moveTo>
                    <a:cubicBezTo>
                      <a:pt x="178" y="1"/>
                      <a:pt x="93" y="11"/>
                      <a:pt x="68" y="32"/>
                    </a:cubicBezTo>
                    <a:cubicBezTo>
                      <a:pt x="34" y="98"/>
                      <a:pt x="1" y="165"/>
                      <a:pt x="1" y="232"/>
                    </a:cubicBezTo>
                    <a:cubicBezTo>
                      <a:pt x="30" y="319"/>
                      <a:pt x="109" y="405"/>
                      <a:pt x="216" y="405"/>
                    </a:cubicBezTo>
                    <a:cubicBezTo>
                      <a:pt x="233" y="405"/>
                      <a:pt x="250" y="403"/>
                      <a:pt x="268" y="399"/>
                    </a:cubicBezTo>
                    <a:lnTo>
                      <a:pt x="301" y="399"/>
                    </a:lnTo>
                    <a:cubicBezTo>
                      <a:pt x="313" y="398"/>
                      <a:pt x="326" y="398"/>
                      <a:pt x="341" y="398"/>
                    </a:cubicBezTo>
                    <a:cubicBezTo>
                      <a:pt x="2035" y="398"/>
                      <a:pt x="26098" y="4064"/>
                      <a:pt x="38628" y="7370"/>
                    </a:cubicBezTo>
                    <a:lnTo>
                      <a:pt x="38695" y="7370"/>
                    </a:lnTo>
                    <a:cubicBezTo>
                      <a:pt x="38795" y="7370"/>
                      <a:pt x="38862" y="7304"/>
                      <a:pt x="38895" y="7237"/>
                    </a:cubicBezTo>
                    <a:cubicBezTo>
                      <a:pt x="38929" y="7103"/>
                      <a:pt x="38862" y="7003"/>
                      <a:pt x="38762" y="6970"/>
                    </a:cubicBezTo>
                    <a:cubicBezTo>
                      <a:pt x="27455" y="3984"/>
                      <a:pt x="3083" y="1"/>
                      <a:pt x="317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;p2">
                <a:extLst>
                  <a:ext uri="{FF2B5EF4-FFF2-40B4-BE49-F238E27FC236}">
                    <a16:creationId xmlns:a16="http://schemas.microsoft.com/office/drawing/2014/main" id="{FB1B7798-654C-06F0-3E35-66ED7214D570}"/>
                  </a:ext>
                </a:extLst>
              </p:cNvPr>
              <p:cNvSpPr/>
              <p:nvPr/>
            </p:nvSpPr>
            <p:spPr>
              <a:xfrm>
                <a:off x="9673225" y="2813325"/>
                <a:ext cx="969050" cy="205325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8213" extrusionOk="0">
                    <a:moveTo>
                      <a:pt x="227" y="0"/>
                    </a:moveTo>
                    <a:cubicBezTo>
                      <a:pt x="141" y="0"/>
                      <a:pt x="62" y="87"/>
                      <a:pt x="34" y="174"/>
                    </a:cubicBezTo>
                    <a:cubicBezTo>
                      <a:pt x="0" y="274"/>
                      <a:pt x="100" y="407"/>
                      <a:pt x="200" y="407"/>
                    </a:cubicBezTo>
                    <a:cubicBezTo>
                      <a:pt x="434" y="474"/>
                      <a:pt x="24584" y="4777"/>
                      <a:pt x="38494" y="8213"/>
                    </a:cubicBezTo>
                    <a:lnTo>
                      <a:pt x="38528" y="8213"/>
                    </a:lnTo>
                    <a:cubicBezTo>
                      <a:pt x="38628" y="8213"/>
                      <a:pt x="38728" y="8146"/>
                      <a:pt x="38728" y="8046"/>
                    </a:cubicBezTo>
                    <a:cubicBezTo>
                      <a:pt x="38761" y="7946"/>
                      <a:pt x="38695" y="7812"/>
                      <a:pt x="38594" y="7779"/>
                    </a:cubicBezTo>
                    <a:cubicBezTo>
                      <a:pt x="24685" y="4377"/>
                      <a:pt x="534" y="40"/>
                      <a:pt x="267" y="7"/>
                    </a:cubicBezTo>
                    <a:cubicBezTo>
                      <a:pt x="254" y="2"/>
                      <a:pt x="240" y="0"/>
                      <a:pt x="227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6;p2">
                <a:extLst>
                  <a:ext uri="{FF2B5EF4-FFF2-40B4-BE49-F238E27FC236}">
                    <a16:creationId xmlns:a16="http://schemas.microsoft.com/office/drawing/2014/main" id="{19127EE9-776F-EE66-6091-875BC748E546}"/>
                  </a:ext>
                </a:extLst>
              </p:cNvPr>
              <p:cNvSpPr/>
              <p:nvPr/>
            </p:nvSpPr>
            <p:spPr>
              <a:xfrm>
                <a:off x="9654050" y="2900825"/>
                <a:ext cx="964025" cy="225400"/>
              </a:xfrm>
              <a:custGeom>
                <a:avLst/>
                <a:gdLst/>
                <a:ahLst/>
                <a:cxnLst/>
                <a:rect l="l" t="t" r="r" b="b"/>
                <a:pathLst>
                  <a:path w="38561" h="9016" extrusionOk="0">
                    <a:moveTo>
                      <a:pt x="216" y="1"/>
                    </a:moveTo>
                    <a:cubicBezTo>
                      <a:pt x="134" y="1"/>
                      <a:pt x="61" y="66"/>
                      <a:pt x="33" y="176"/>
                    </a:cubicBezTo>
                    <a:cubicBezTo>
                      <a:pt x="0" y="276"/>
                      <a:pt x="67" y="376"/>
                      <a:pt x="200" y="410"/>
                    </a:cubicBezTo>
                    <a:cubicBezTo>
                      <a:pt x="434" y="476"/>
                      <a:pt x="23950" y="5814"/>
                      <a:pt x="38294" y="9016"/>
                    </a:cubicBezTo>
                    <a:lnTo>
                      <a:pt x="38361" y="9016"/>
                    </a:lnTo>
                    <a:cubicBezTo>
                      <a:pt x="38427" y="9016"/>
                      <a:pt x="38528" y="8949"/>
                      <a:pt x="38561" y="8849"/>
                    </a:cubicBezTo>
                    <a:cubicBezTo>
                      <a:pt x="38561" y="8749"/>
                      <a:pt x="38494" y="8616"/>
                      <a:pt x="38394" y="8616"/>
                    </a:cubicBezTo>
                    <a:cubicBezTo>
                      <a:pt x="24051" y="5413"/>
                      <a:pt x="500" y="76"/>
                      <a:pt x="267" y="9"/>
                    </a:cubicBezTo>
                    <a:cubicBezTo>
                      <a:pt x="250" y="4"/>
                      <a:pt x="233" y="1"/>
                      <a:pt x="216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7;p2">
                <a:extLst>
                  <a:ext uri="{FF2B5EF4-FFF2-40B4-BE49-F238E27FC236}">
                    <a16:creationId xmlns:a16="http://schemas.microsoft.com/office/drawing/2014/main" id="{C9481F7A-3A78-2854-FB42-F8228ECEBB6E}"/>
                  </a:ext>
                </a:extLst>
              </p:cNvPr>
              <p:cNvSpPr/>
              <p:nvPr/>
            </p:nvSpPr>
            <p:spPr>
              <a:xfrm>
                <a:off x="9634850" y="2988400"/>
                <a:ext cx="961550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38462" h="9416" extrusionOk="0">
                    <a:moveTo>
                      <a:pt x="215" y="0"/>
                    </a:moveTo>
                    <a:cubicBezTo>
                      <a:pt x="134" y="0"/>
                      <a:pt x="62" y="60"/>
                      <a:pt x="34" y="142"/>
                    </a:cubicBezTo>
                    <a:cubicBezTo>
                      <a:pt x="1" y="276"/>
                      <a:pt x="68" y="376"/>
                      <a:pt x="168" y="409"/>
                    </a:cubicBezTo>
                    <a:cubicBezTo>
                      <a:pt x="401" y="476"/>
                      <a:pt x="24652" y="7414"/>
                      <a:pt x="38228" y="9416"/>
                    </a:cubicBezTo>
                    <a:lnTo>
                      <a:pt x="38261" y="9416"/>
                    </a:lnTo>
                    <a:cubicBezTo>
                      <a:pt x="38362" y="9416"/>
                      <a:pt x="38428" y="9349"/>
                      <a:pt x="38462" y="9249"/>
                    </a:cubicBezTo>
                    <a:cubicBezTo>
                      <a:pt x="38462" y="9115"/>
                      <a:pt x="38395" y="9015"/>
                      <a:pt x="38261" y="9015"/>
                    </a:cubicBezTo>
                    <a:cubicBezTo>
                      <a:pt x="24718" y="7014"/>
                      <a:pt x="535" y="76"/>
                      <a:pt x="268" y="9"/>
                    </a:cubicBezTo>
                    <a:cubicBezTo>
                      <a:pt x="250" y="3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8;p2">
                <a:extLst>
                  <a:ext uri="{FF2B5EF4-FFF2-40B4-BE49-F238E27FC236}">
                    <a16:creationId xmlns:a16="http://schemas.microsoft.com/office/drawing/2014/main" id="{505DAD91-0E6A-C037-5D83-DAAA1B1088AA}"/>
                  </a:ext>
                </a:extLst>
              </p:cNvPr>
              <p:cNvSpPr/>
              <p:nvPr/>
            </p:nvSpPr>
            <p:spPr>
              <a:xfrm>
                <a:off x="10905775" y="1762050"/>
                <a:ext cx="1244225" cy="1714425"/>
              </a:xfrm>
              <a:custGeom>
                <a:avLst/>
                <a:gdLst/>
                <a:ahLst/>
                <a:cxnLst/>
                <a:rect l="l" t="t" r="r" b="b"/>
                <a:pathLst>
                  <a:path w="49769" h="68577" extrusionOk="0">
                    <a:moveTo>
                      <a:pt x="19076" y="429"/>
                    </a:moveTo>
                    <a:cubicBezTo>
                      <a:pt x="29026" y="429"/>
                      <a:pt x="47503" y="9810"/>
                      <a:pt x="49302" y="10735"/>
                    </a:cubicBezTo>
                    <a:lnTo>
                      <a:pt x="36560" y="68143"/>
                    </a:lnTo>
                    <a:cubicBezTo>
                      <a:pt x="10307" y="65775"/>
                      <a:pt x="1601" y="61772"/>
                      <a:pt x="467" y="61205"/>
                    </a:cubicBezTo>
                    <a:lnTo>
                      <a:pt x="13476" y="2663"/>
                    </a:lnTo>
                    <a:cubicBezTo>
                      <a:pt x="14464" y="1068"/>
                      <a:pt x="16480" y="429"/>
                      <a:pt x="19076" y="429"/>
                    </a:cubicBezTo>
                    <a:close/>
                    <a:moveTo>
                      <a:pt x="19087" y="0"/>
                    </a:moveTo>
                    <a:cubicBezTo>
                      <a:pt x="16093" y="0"/>
                      <a:pt x="14082" y="822"/>
                      <a:pt x="13076" y="2463"/>
                    </a:cubicBezTo>
                    <a:cubicBezTo>
                      <a:pt x="13076" y="2496"/>
                      <a:pt x="13076" y="2496"/>
                      <a:pt x="13043" y="2530"/>
                    </a:cubicBezTo>
                    <a:lnTo>
                      <a:pt x="0" y="61272"/>
                    </a:lnTo>
                    <a:cubicBezTo>
                      <a:pt x="0" y="61372"/>
                      <a:pt x="33" y="61438"/>
                      <a:pt x="100" y="61505"/>
                    </a:cubicBezTo>
                    <a:cubicBezTo>
                      <a:pt x="200" y="61538"/>
                      <a:pt x="8206" y="66008"/>
                      <a:pt x="36693" y="68577"/>
                    </a:cubicBezTo>
                    <a:lnTo>
                      <a:pt x="36726" y="68577"/>
                    </a:lnTo>
                    <a:cubicBezTo>
                      <a:pt x="36826" y="68577"/>
                      <a:pt x="36893" y="68510"/>
                      <a:pt x="36926" y="68410"/>
                    </a:cubicBezTo>
                    <a:lnTo>
                      <a:pt x="49736" y="10669"/>
                    </a:lnTo>
                    <a:cubicBezTo>
                      <a:pt x="49769" y="10569"/>
                      <a:pt x="49736" y="10502"/>
                      <a:pt x="49636" y="10435"/>
                    </a:cubicBezTo>
                    <a:cubicBezTo>
                      <a:pt x="49569" y="10402"/>
                      <a:pt x="41730" y="6299"/>
                      <a:pt x="33357" y="3297"/>
                    </a:cubicBezTo>
                    <a:cubicBezTo>
                      <a:pt x="27314" y="1097"/>
                      <a:pt x="22545" y="0"/>
                      <a:pt x="19087" y="0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9;p2">
                <a:extLst>
                  <a:ext uri="{FF2B5EF4-FFF2-40B4-BE49-F238E27FC236}">
                    <a16:creationId xmlns:a16="http://schemas.microsoft.com/office/drawing/2014/main" id="{FA9545D7-8BF5-94C1-5BF2-2048BCEA4777}"/>
                  </a:ext>
                </a:extLst>
              </p:cNvPr>
              <p:cNvSpPr/>
              <p:nvPr/>
            </p:nvSpPr>
            <p:spPr>
              <a:xfrm>
                <a:off x="11467825" y="3357200"/>
                <a:ext cx="31110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903" extrusionOk="0">
                    <a:moveTo>
                      <a:pt x="268" y="1"/>
                    </a:moveTo>
                    <a:cubicBezTo>
                      <a:pt x="168" y="1"/>
                      <a:pt x="68" y="67"/>
                      <a:pt x="34" y="201"/>
                    </a:cubicBezTo>
                    <a:cubicBezTo>
                      <a:pt x="1" y="301"/>
                      <a:pt x="101" y="401"/>
                      <a:pt x="201" y="434"/>
                    </a:cubicBezTo>
                    <a:cubicBezTo>
                      <a:pt x="6038" y="1535"/>
                      <a:pt x="12143" y="1902"/>
                      <a:pt x="12210" y="1902"/>
                    </a:cubicBezTo>
                    <a:cubicBezTo>
                      <a:pt x="12343" y="1902"/>
                      <a:pt x="12443" y="1835"/>
                      <a:pt x="12443" y="1702"/>
                    </a:cubicBezTo>
                    <a:cubicBezTo>
                      <a:pt x="12443" y="1602"/>
                      <a:pt x="12343" y="1502"/>
                      <a:pt x="12243" y="1502"/>
                    </a:cubicBezTo>
                    <a:cubicBezTo>
                      <a:pt x="12176" y="1502"/>
                      <a:pt x="6105" y="1135"/>
                      <a:pt x="268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0;p2">
                <a:extLst>
                  <a:ext uri="{FF2B5EF4-FFF2-40B4-BE49-F238E27FC236}">
                    <a16:creationId xmlns:a16="http://schemas.microsoft.com/office/drawing/2014/main" id="{4D893593-3456-DA29-1719-D012E51EFF37}"/>
                  </a:ext>
                </a:extLst>
              </p:cNvPr>
              <p:cNvSpPr/>
              <p:nvPr/>
            </p:nvSpPr>
            <p:spPr>
              <a:xfrm>
                <a:off x="11191800" y="1830225"/>
                <a:ext cx="728050" cy="590500"/>
              </a:xfrm>
              <a:custGeom>
                <a:avLst/>
                <a:gdLst/>
                <a:ahLst/>
                <a:cxnLst/>
                <a:rect l="l" t="t" r="r" b="b"/>
                <a:pathLst>
                  <a:path w="29122" h="23620" extrusionOk="0">
                    <a:moveTo>
                      <a:pt x="7700" y="414"/>
                    </a:moveTo>
                    <a:cubicBezTo>
                      <a:pt x="15775" y="414"/>
                      <a:pt x="27246" y="6189"/>
                      <a:pt x="28654" y="6908"/>
                    </a:cubicBezTo>
                    <a:cubicBezTo>
                      <a:pt x="28354" y="8175"/>
                      <a:pt x="26153" y="16915"/>
                      <a:pt x="24551" y="23119"/>
                    </a:cubicBezTo>
                    <a:cubicBezTo>
                      <a:pt x="12943" y="19350"/>
                      <a:pt x="2135" y="17682"/>
                      <a:pt x="468" y="17449"/>
                    </a:cubicBezTo>
                    <a:lnTo>
                      <a:pt x="4137" y="903"/>
                    </a:lnTo>
                    <a:cubicBezTo>
                      <a:pt x="5201" y="563"/>
                      <a:pt x="6407" y="414"/>
                      <a:pt x="7700" y="414"/>
                    </a:cubicBezTo>
                    <a:close/>
                    <a:moveTo>
                      <a:pt x="7696" y="1"/>
                    </a:moveTo>
                    <a:cubicBezTo>
                      <a:pt x="6252" y="1"/>
                      <a:pt x="4985" y="179"/>
                      <a:pt x="3903" y="536"/>
                    </a:cubicBezTo>
                    <a:cubicBezTo>
                      <a:pt x="3837" y="570"/>
                      <a:pt x="3770" y="636"/>
                      <a:pt x="3770" y="703"/>
                    </a:cubicBezTo>
                    <a:lnTo>
                      <a:pt x="1" y="17582"/>
                    </a:lnTo>
                    <a:cubicBezTo>
                      <a:pt x="1" y="17649"/>
                      <a:pt x="1" y="17715"/>
                      <a:pt x="34" y="17749"/>
                    </a:cubicBezTo>
                    <a:cubicBezTo>
                      <a:pt x="67" y="17782"/>
                      <a:pt x="134" y="17815"/>
                      <a:pt x="201" y="17849"/>
                    </a:cubicBezTo>
                    <a:cubicBezTo>
                      <a:pt x="301" y="17849"/>
                      <a:pt x="12009" y="19450"/>
                      <a:pt x="24618" y="23586"/>
                    </a:cubicBezTo>
                    <a:cubicBezTo>
                      <a:pt x="24652" y="23620"/>
                      <a:pt x="24685" y="23620"/>
                      <a:pt x="24685" y="23620"/>
                    </a:cubicBezTo>
                    <a:cubicBezTo>
                      <a:pt x="24718" y="23620"/>
                      <a:pt x="24785" y="23586"/>
                      <a:pt x="24785" y="23586"/>
                    </a:cubicBezTo>
                    <a:cubicBezTo>
                      <a:pt x="24852" y="23553"/>
                      <a:pt x="24885" y="23520"/>
                      <a:pt x="24885" y="23453"/>
                    </a:cubicBezTo>
                    <a:cubicBezTo>
                      <a:pt x="26620" y="16748"/>
                      <a:pt x="29121" y="6841"/>
                      <a:pt x="29121" y="6841"/>
                    </a:cubicBezTo>
                    <a:cubicBezTo>
                      <a:pt x="29121" y="6774"/>
                      <a:pt x="29088" y="6674"/>
                      <a:pt x="28988" y="6607"/>
                    </a:cubicBezTo>
                    <a:cubicBezTo>
                      <a:pt x="28955" y="6607"/>
                      <a:pt x="24752" y="4373"/>
                      <a:pt x="19581" y="2538"/>
                    </a:cubicBezTo>
                    <a:cubicBezTo>
                      <a:pt x="14827" y="847"/>
                      <a:pt x="10841" y="1"/>
                      <a:pt x="7696" y="1"/>
                    </a:cubicBezTo>
                    <a:close/>
                  </a:path>
                </a:pathLst>
              </a:custGeom>
              <a:solidFill>
                <a:srgbClr val="E7C8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;p2">
                <a:extLst>
                  <a:ext uri="{FF2B5EF4-FFF2-40B4-BE49-F238E27FC236}">
                    <a16:creationId xmlns:a16="http://schemas.microsoft.com/office/drawing/2014/main" id="{6567975B-4387-E4A3-7D39-E14FE80A40F2}"/>
                  </a:ext>
                </a:extLst>
              </p:cNvPr>
              <p:cNvSpPr/>
              <p:nvPr/>
            </p:nvSpPr>
            <p:spPr>
              <a:xfrm>
                <a:off x="11042525" y="1895325"/>
                <a:ext cx="2193250" cy="2455725"/>
              </a:xfrm>
              <a:custGeom>
                <a:avLst/>
                <a:gdLst/>
                <a:ahLst/>
                <a:cxnLst/>
                <a:rect l="l" t="t" r="r" b="b"/>
                <a:pathLst>
                  <a:path w="87730" h="98229" extrusionOk="0">
                    <a:moveTo>
                      <a:pt x="57975" y="1"/>
                    </a:moveTo>
                    <a:lnTo>
                      <a:pt x="1" y="22483"/>
                    </a:lnTo>
                    <a:lnTo>
                      <a:pt x="28521" y="96069"/>
                    </a:lnTo>
                    <a:cubicBezTo>
                      <a:pt x="29061" y="97407"/>
                      <a:pt x="30336" y="98229"/>
                      <a:pt x="31686" y="98229"/>
                    </a:cubicBezTo>
                    <a:cubicBezTo>
                      <a:pt x="32087" y="98229"/>
                      <a:pt x="32494" y="98157"/>
                      <a:pt x="32891" y="98004"/>
                    </a:cubicBezTo>
                    <a:lnTo>
                      <a:pt x="87730" y="76722"/>
                    </a:lnTo>
                    <a:lnTo>
                      <a:pt x="57975" y="1"/>
                    </a:lnTo>
                    <a:close/>
                  </a:path>
                </a:pathLst>
              </a:custGeom>
              <a:solidFill>
                <a:srgbClr val="7F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;p2">
                <a:extLst>
                  <a:ext uri="{FF2B5EF4-FFF2-40B4-BE49-F238E27FC236}">
                    <a16:creationId xmlns:a16="http://schemas.microsoft.com/office/drawing/2014/main" id="{0F79035E-EEEB-5149-20FF-B938DEBCA063}"/>
                  </a:ext>
                </a:extLst>
              </p:cNvPr>
              <p:cNvSpPr/>
              <p:nvPr/>
            </p:nvSpPr>
            <p:spPr>
              <a:xfrm>
                <a:off x="11070875" y="1875300"/>
                <a:ext cx="2134050" cy="2444600"/>
              </a:xfrm>
              <a:custGeom>
                <a:avLst/>
                <a:gdLst/>
                <a:ahLst/>
                <a:cxnLst/>
                <a:rect l="l" t="t" r="r" b="b"/>
                <a:pathLst>
                  <a:path w="85362" h="97784" extrusionOk="0">
                    <a:moveTo>
                      <a:pt x="55574" y="1"/>
                    </a:moveTo>
                    <a:lnTo>
                      <a:pt x="1" y="21550"/>
                    </a:lnTo>
                    <a:lnTo>
                      <a:pt x="29155" y="96704"/>
                    </a:lnTo>
                    <a:cubicBezTo>
                      <a:pt x="29412" y="97372"/>
                      <a:pt x="30046" y="97783"/>
                      <a:pt x="30721" y="97783"/>
                    </a:cubicBezTo>
                    <a:cubicBezTo>
                      <a:pt x="30921" y="97783"/>
                      <a:pt x="31125" y="97747"/>
                      <a:pt x="31323" y="97671"/>
                    </a:cubicBezTo>
                    <a:lnTo>
                      <a:pt x="85362" y="76723"/>
                    </a:lnTo>
                    <a:lnTo>
                      <a:pt x="55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;p2">
                <a:extLst>
                  <a:ext uri="{FF2B5EF4-FFF2-40B4-BE49-F238E27FC236}">
                    <a16:creationId xmlns:a16="http://schemas.microsoft.com/office/drawing/2014/main" id="{B233B8B6-FEE2-B66B-40B7-C7452A3920A8}"/>
                  </a:ext>
                </a:extLst>
              </p:cNvPr>
              <p:cNvSpPr/>
              <p:nvPr/>
            </p:nvSpPr>
            <p:spPr>
              <a:xfrm>
                <a:off x="11007500" y="1806100"/>
                <a:ext cx="2193250" cy="2480975"/>
              </a:xfrm>
              <a:custGeom>
                <a:avLst/>
                <a:gdLst/>
                <a:ahLst/>
                <a:cxnLst/>
                <a:rect l="l" t="t" r="r" b="b"/>
                <a:pathLst>
                  <a:path w="87730" h="99239" extrusionOk="0">
                    <a:moveTo>
                      <a:pt x="57975" y="0"/>
                    </a:moveTo>
                    <a:lnTo>
                      <a:pt x="1" y="22516"/>
                    </a:lnTo>
                    <a:lnTo>
                      <a:pt x="29755" y="99238"/>
                    </a:lnTo>
                    <a:lnTo>
                      <a:pt x="87730" y="76722"/>
                    </a:lnTo>
                    <a:lnTo>
                      <a:pt x="57975" y="0"/>
                    </a:lnTo>
                    <a:close/>
                  </a:path>
                </a:pathLst>
              </a:custGeom>
              <a:solidFill>
                <a:srgbClr val="7F6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4;p2">
                <a:extLst>
                  <a:ext uri="{FF2B5EF4-FFF2-40B4-BE49-F238E27FC236}">
                    <a16:creationId xmlns:a16="http://schemas.microsoft.com/office/drawing/2014/main" id="{A41E7D62-636C-9AB7-8AC9-D954BA94408F}"/>
                  </a:ext>
                </a:extLst>
              </p:cNvPr>
              <p:cNvSpPr/>
              <p:nvPr/>
            </p:nvSpPr>
            <p:spPr>
              <a:xfrm>
                <a:off x="11007500" y="2278100"/>
                <a:ext cx="978225" cy="2008975"/>
              </a:xfrm>
              <a:custGeom>
                <a:avLst/>
                <a:gdLst/>
                <a:ahLst/>
                <a:cxnLst/>
                <a:rect l="l" t="t" r="r" b="b"/>
                <a:pathLst>
                  <a:path w="39129" h="80359" extrusionOk="0">
                    <a:moveTo>
                      <a:pt x="9374" y="1"/>
                    </a:moveTo>
                    <a:lnTo>
                      <a:pt x="1" y="3636"/>
                    </a:lnTo>
                    <a:lnTo>
                      <a:pt x="29755" y="80358"/>
                    </a:lnTo>
                    <a:lnTo>
                      <a:pt x="39129" y="76722"/>
                    </a:lnTo>
                    <a:lnTo>
                      <a:pt x="9374" y="1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;p2">
                <a:extLst>
                  <a:ext uri="{FF2B5EF4-FFF2-40B4-BE49-F238E27FC236}">
                    <a16:creationId xmlns:a16="http://schemas.microsoft.com/office/drawing/2014/main" id="{E077D76D-8334-ACFF-33A4-F2234EDAFFFB}"/>
                  </a:ext>
                </a:extLst>
              </p:cNvPr>
              <p:cNvSpPr/>
              <p:nvPr/>
            </p:nvSpPr>
            <p:spPr>
              <a:xfrm>
                <a:off x="11241850" y="2263925"/>
                <a:ext cx="779725" cy="1931400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77256" extrusionOk="0">
                    <a:moveTo>
                      <a:pt x="1434" y="0"/>
                    </a:moveTo>
                    <a:lnTo>
                      <a:pt x="0" y="568"/>
                    </a:lnTo>
                    <a:lnTo>
                      <a:pt x="29755" y="77256"/>
                    </a:lnTo>
                    <a:lnTo>
                      <a:pt x="31189" y="76722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rgbClr val="EDB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6;p2">
                <a:extLst>
                  <a:ext uri="{FF2B5EF4-FFF2-40B4-BE49-F238E27FC236}">
                    <a16:creationId xmlns:a16="http://schemas.microsoft.com/office/drawing/2014/main" id="{A3A18E15-61C7-C986-27C6-B6460C93168B}"/>
                  </a:ext>
                </a:extLst>
              </p:cNvPr>
              <p:cNvSpPr/>
              <p:nvPr/>
            </p:nvSpPr>
            <p:spPr>
              <a:xfrm>
                <a:off x="11420300" y="1939525"/>
                <a:ext cx="1635350" cy="2099850"/>
              </a:xfrm>
              <a:custGeom>
                <a:avLst/>
                <a:gdLst/>
                <a:ahLst/>
                <a:cxnLst/>
                <a:rect l="l" t="t" r="r" b="b"/>
                <a:pathLst>
                  <a:path w="65414" h="83994" extrusionOk="0">
                    <a:moveTo>
                      <a:pt x="36393" y="568"/>
                    </a:moveTo>
                    <a:cubicBezTo>
                      <a:pt x="36693" y="1168"/>
                      <a:pt x="37194" y="1668"/>
                      <a:pt x="37827" y="1969"/>
                    </a:cubicBezTo>
                    <a:cubicBezTo>
                      <a:pt x="38190" y="2121"/>
                      <a:pt x="38574" y="2197"/>
                      <a:pt x="38961" y="2197"/>
                    </a:cubicBezTo>
                    <a:cubicBezTo>
                      <a:pt x="39251" y="2197"/>
                      <a:pt x="39543" y="2154"/>
                      <a:pt x="39829" y="2069"/>
                    </a:cubicBezTo>
                    <a:lnTo>
                      <a:pt x="64880" y="66682"/>
                    </a:lnTo>
                    <a:cubicBezTo>
                      <a:pt x="64280" y="66982"/>
                      <a:pt x="63779" y="67482"/>
                      <a:pt x="63512" y="68116"/>
                    </a:cubicBezTo>
                    <a:cubicBezTo>
                      <a:pt x="63212" y="68750"/>
                      <a:pt x="63179" y="69450"/>
                      <a:pt x="63379" y="70117"/>
                    </a:cubicBezTo>
                    <a:lnTo>
                      <a:pt x="29021" y="83460"/>
                    </a:lnTo>
                    <a:cubicBezTo>
                      <a:pt x="28554" y="82426"/>
                      <a:pt x="27520" y="81826"/>
                      <a:pt x="26419" y="81826"/>
                    </a:cubicBezTo>
                    <a:cubicBezTo>
                      <a:pt x="26152" y="81826"/>
                      <a:pt x="25886" y="81859"/>
                      <a:pt x="25585" y="81926"/>
                    </a:cubicBezTo>
                    <a:lnTo>
                      <a:pt x="534" y="17313"/>
                    </a:lnTo>
                    <a:cubicBezTo>
                      <a:pt x="1168" y="17013"/>
                      <a:pt x="1635" y="16512"/>
                      <a:pt x="1935" y="15879"/>
                    </a:cubicBezTo>
                    <a:cubicBezTo>
                      <a:pt x="2202" y="15245"/>
                      <a:pt x="2235" y="14544"/>
                      <a:pt x="2035" y="13877"/>
                    </a:cubicBezTo>
                    <a:lnTo>
                      <a:pt x="36393" y="568"/>
                    </a:lnTo>
                    <a:close/>
                    <a:moveTo>
                      <a:pt x="36627" y="1"/>
                    </a:moveTo>
                    <a:lnTo>
                      <a:pt x="1502" y="13644"/>
                    </a:lnTo>
                    <a:lnTo>
                      <a:pt x="1568" y="13844"/>
                    </a:lnTo>
                    <a:cubicBezTo>
                      <a:pt x="1802" y="14444"/>
                      <a:pt x="1802" y="15111"/>
                      <a:pt x="1535" y="15712"/>
                    </a:cubicBezTo>
                    <a:cubicBezTo>
                      <a:pt x="1268" y="16312"/>
                      <a:pt x="801" y="16779"/>
                      <a:pt x="167" y="17013"/>
                    </a:cubicBezTo>
                    <a:lnTo>
                      <a:pt x="0" y="17079"/>
                    </a:lnTo>
                    <a:lnTo>
                      <a:pt x="25352" y="82460"/>
                    </a:lnTo>
                    <a:lnTo>
                      <a:pt x="25552" y="82393"/>
                    </a:lnTo>
                    <a:cubicBezTo>
                      <a:pt x="25847" y="82276"/>
                      <a:pt x="26149" y="82221"/>
                      <a:pt x="26445" y="82221"/>
                    </a:cubicBezTo>
                    <a:cubicBezTo>
                      <a:pt x="27422" y="82221"/>
                      <a:pt x="28337" y="82821"/>
                      <a:pt x="28721" y="83794"/>
                    </a:cubicBezTo>
                    <a:lnTo>
                      <a:pt x="28788" y="83994"/>
                    </a:lnTo>
                    <a:lnTo>
                      <a:pt x="63913" y="70351"/>
                    </a:lnTo>
                    <a:lnTo>
                      <a:pt x="63846" y="70184"/>
                    </a:lnTo>
                    <a:cubicBezTo>
                      <a:pt x="63346" y="68917"/>
                      <a:pt x="63979" y="67482"/>
                      <a:pt x="65247" y="66982"/>
                    </a:cubicBezTo>
                    <a:lnTo>
                      <a:pt x="65414" y="66915"/>
                    </a:lnTo>
                    <a:lnTo>
                      <a:pt x="40129" y="1735"/>
                    </a:lnTo>
                    <a:lnTo>
                      <a:pt x="40062" y="1535"/>
                    </a:lnTo>
                    <a:lnTo>
                      <a:pt x="39862" y="1602"/>
                    </a:lnTo>
                    <a:cubicBezTo>
                      <a:pt x="39568" y="1718"/>
                      <a:pt x="39266" y="1773"/>
                      <a:pt x="38969" y="1773"/>
                    </a:cubicBezTo>
                    <a:cubicBezTo>
                      <a:pt x="37992" y="1773"/>
                      <a:pt x="37077" y="1173"/>
                      <a:pt x="36693" y="201"/>
                    </a:cubicBezTo>
                    <a:lnTo>
                      <a:pt x="36627" y="1"/>
                    </a:lnTo>
                    <a:close/>
                  </a:path>
                </a:pathLst>
              </a:custGeom>
              <a:solidFill>
                <a:srgbClr val="FFF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;p2">
                <a:extLst>
                  <a:ext uri="{FF2B5EF4-FFF2-40B4-BE49-F238E27FC236}">
                    <a16:creationId xmlns:a16="http://schemas.microsoft.com/office/drawing/2014/main" id="{F382DDC1-352F-E690-780C-BED7EAB72B56}"/>
                  </a:ext>
                </a:extLst>
              </p:cNvPr>
              <p:cNvSpPr/>
              <p:nvPr/>
            </p:nvSpPr>
            <p:spPr>
              <a:xfrm>
                <a:off x="12426025" y="3694125"/>
                <a:ext cx="24102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6172" extrusionOk="0">
                    <a:moveTo>
                      <a:pt x="8540" y="0"/>
                    </a:moveTo>
                    <a:lnTo>
                      <a:pt x="0" y="3336"/>
                    </a:lnTo>
                    <a:lnTo>
                      <a:pt x="1101" y="6171"/>
                    </a:lnTo>
                    <a:lnTo>
                      <a:pt x="9640" y="2869"/>
                    </a:lnTo>
                    <a:lnTo>
                      <a:pt x="8540" y="0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8;p2">
                <a:extLst>
                  <a:ext uri="{FF2B5EF4-FFF2-40B4-BE49-F238E27FC236}">
                    <a16:creationId xmlns:a16="http://schemas.microsoft.com/office/drawing/2014/main" id="{29B4E014-6B3C-B7D6-F400-871844A86D9D}"/>
                  </a:ext>
                </a:extLst>
              </p:cNvPr>
              <p:cNvSpPr/>
              <p:nvPr/>
            </p:nvSpPr>
            <p:spPr>
              <a:xfrm>
                <a:off x="11801400" y="2764275"/>
                <a:ext cx="933200" cy="577950"/>
              </a:xfrm>
              <a:custGeom>
                <a:avLst/>
                <a:gdLst/>
                <a:ahLst/>
                <a:cxnLst/>
                <a:rect l="l" t="t" r="r" b="b"/>
                <a:pathLst>
                  <a:path w="37328" h="23118" extrusionOk="0">
                    <a:moveTo>
                      <a:pt x="33391" y="1"/>
                    </a:moveTo>
                    <a:lnTo>
                      <a:pt x="1" y="12943"/>
                    </a:lnTo>
                    <a:lnTo>
                      <a:pt x="3937" y="23117"/>
                    </a:lnTo>
                    <a:lnTo>
                      <a:pt x="37327" y="10175"/>
                    </a:lnTo>
                    <a:lnTo>
                      <a:pt x="33391" y="1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;p2">
                <a:extLst>
                  <a:ext uri="{FF2B5EF4-FFF2-40B4-BE49-F238E27FC236}">
                    <a16:creationId xmlns:a16="http://schemas.microsoft.com/office/drawing/2014/main" id="{B6E2DFBA-0AC5-8222-6C0F-81C95CE3498A}"/>
                  </a:ext>
                </a:extLst>
              </p:cNvPr>
              <p:cNvSpPr/>
              <p:nvPr/>
            </p:nvSpPr>
            <p:spPr>
              <a:xfrm>
                <a:off x="11744700" y="2617500"/>
                <a:ext cx="863975" cy="398650"/>
              </a:xfrm>
              <a:custGeom>
                <a:avLst/>
                <a:gdLst/>
                <a:ahLst/>
                <a:cxnLst/>
                <a:rect l="l" t="t" r="r" b="b"/>
                <a:pathLst>
                  <a:path w="34559" h="15946" extrusionOk="0">
                    <a:moveTo>
                      <a:pt x="33391" y="1"/>
                    </a:moveTo>
                    <a:lnTo>
                      <a:pt x="0" y="12944"/>
                    </a:lnTo>
                    <a:lnTo>
                      <a:pt x="1135" y="15946"/>
                    </a:lnTo>
                    <a:lnTo>
                      <a:pt x="34558" y="2970"/>
                    </a:lnTo>
                    <a:lnTo>
                      <a:pt x="33391" y="1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;p2">
                <a:extLst>
                  <a:ext uri="{FF2B5EF4-FFF2-40B4-BE49-F238E27FC236}">
                    <a16:creationId xmlns:a16="http://schemas.microsoft.com/office/drawing/2014/main" id="{0BA1EA3E-1D89-0B03-89A0-00400CE1C554}"/>
                  </a:ext>
                </a:extLst>
              </p:cNvPr>
              <p:cNvSpPr/>
              <p:nvPr/>
            </p:nvSpPr>
            <p:spPr>
              <a:xfrm>
                <a:off x="11597925" y="2239750"/>
                <a:ext cx="863975" cy="397800"/>
              </a:xfrm>
              <a:custGeom>
                <a:avLst/>
                <a:gdLst/>
                <a:ahLst/>
                <a:cxnLst/>
                <a:rect l="l" t="t" r="r" b="b"/>
                <a:pathLst>
                  <a:path w="34559" h="15912" extrusionOk="0">
                    <a:moveTo>
                      <a:pt x="33391" y="0"/>
                    </a:moveTo>
                    <a:lnTo>
                      <a:pt x="1" y="12943"/>
                    </a:lnTo>
                    <a:lnTo>
                      <a:pt x="1168" y="15911"/>
                    </a:lnTo>
                    <a:lnTo>
                      <a:pt x="34559" y="2969"/>
                    </a:lnTo>
                    <a:lnTo>
                      <a:pt x="33391" y="0"/>
                    </a:lnTo>
                    <a:close/>
                  </a:path>
                </a:pathLst>
              </a:custGeom>
              <a:solidFill>
                <a:srgbClr val="BB9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51;p2">
              <a:extLst>
                <a:ext uri="{FF2B5EF4-FFF2-40B4-BE49-F238E27FC236}">
                  <a16:creationId xmlns:a16="http://schemas.microsoft.com/office/drawing/2014/main" id="{40668CEC-6A53-1274-D1AF-F38F412F814C}"/>
                </a:ext>
              </a:extLst>
            </p:cNvPr>
            <p:cNvGrpSpPr/>
            <p:nvPr/>
          </p:nvGrpSpPr>
          <p:grpSpPr>
            <a:xfrm rot="892186">
              <a:off x="5751604" y="3736727"/>
              <a:ext cx="2451267" cy="900546"/>
              <a:chOff x="10253036" y="3422449"/>
              <a:chExt cx="2748147" cy="1009614"/>
            </a:xfrm>
          </p:grpSpPr>
          <p:sp>
            <p:nvSpPr>
              <p:cNvPr id="42" name="Google Shape;52;p2">
                <a:extLst>
                  <a:ext uri="{FF2B5EF4-FFF2-40B4-BE49-F238E27FC236}">
                    <a16:creationId xmlns:a16="http://schemas.microsoft.com/office/drawing/2014/main" id="{C393DAC8-AAD1-B091-3A62-F037A456DDA5}"/>
                  </a:ext>
                </a:extLst>
              </p:cNvPr>
              <p:cNvSpPr/>
              <p:nvPr/>
            </p:nvSpPr>
            <p:spPr>
              <a:xfrm>
                <a:off x="12035804" y="3479245"/>
                <a:ext cx="274842" cy="429801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12827" extrusionOk="0">
                    <a:moveTo>
                      <a:pt x="1" y="0"/>
                    </a:moveTo>
                    <a:lnTo>
                      <a:pt x="1" y="12826"/>
                    </a:lnTo>
                    <a:lnTo>
                      <a:pt x="4102" y="9123"/>
                    </a:lnTo>
                    <a:lnTo>
                      <a:pt x="8203" y="12826"/>
                    </a:lnTo>
                    <a:lnTo>
                      <a:pt x="8203" y="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;p2">
                <a:extLst>
                  <a:ext uri="{FF2B5EF4-FFF2-40B4-BE49-F238E27FC236}">
                    <a16:creationId xmlns:a16="http://schemas.microsoft.com/office/drawing/2014/main" id="{910B09DD-CD0C-85F0-79F9-37515590D58A}"/>
                  </a:ext>
                </a:extLst>
              </p:cNvPr>
              <p:cNvSpPr/>
              <p:nvPr/>
            </p:nvSpPr>
            <p:spPr>
              <a:xfrm>
                <a:off x="10253036" y="3907605"/>
                <a:ext cx="2492269" cy="466257"/>
              </a:xfrm>
              <a:custGeom>
                <a:avLst/>
                <a:gdLst/>
                <a:ahLst/>
                <a:cxnLst/>
                <a:rect l="l" t="t" r="r" b="b"/>
                <a:pathLst>
                  <a:path w="74385" h="13915" extrusionOk="0">
                    <a:moveTo>
                      <a:pt x="74280" y="0"/>
                    </a:moveTo>
                    <a:lnTo>
                      <a:pt x="4060" y="7407"/>
                    </a:lnTo>
                    <a:cubicBezTo>
                      <a:pt x="2679" y="7491"/>
                      <a:pt x="1507" y="8370"/>
                      <a:pt x="1068" y="9688"/>
                    </a:cubicBezTo>
                    <a:lnTo>
                      <a:pt x="168" y="12262"/>
                    </a:lnTo>
                    <a:cubicBezTo>
                      <a:pt x="1" y="12743"/>
                      <a:pt x="147" y="13266"/>
                      <a:pt x="524" y="13601"/>
                    </a:cubicBezTo>
                    <a:cubicBezTo>
                      <a:pt x="754" y="13810"/>
                      <a:pt x="1047" y="13915"/>
                      <a:pt x="1340" y="13915"/>
                    </a:cubicBezTo>
                    <a:cubicBezTo>
                      <a:pt x="1528" y="13915"/>
                      <a:pt x="1717" y="13873"/>
                      <a:pt x="1905" y="13789"/>
                    </a:cubicBezTo>
                    <a:cubicBezTo>
                      <a:pt x="3328" y="13078"/>
                      <a:pt x="5713" y="11466"/>
                      <a:pt x="6131" y="8370"/>
                    </a:cubicBezTo>
                    <a:lnTo>
                      <a:pt x="74384" y="1172"/>
                    </a:lnTo>
                    <a:lnTo>
                      <a:pt x="742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4;p2">
                <a:extLst>
                  <a:ext uri="{FF2B5EF4-FFF2-40B4-BE49-F238E27FC236}">
                    <a16:creationId xmlns:a16="http://schemas.microsoft.com/office/drawing/2014/main" id="{A7CC8809-E479-C144-03EE-B19A6413B840}"/>
                  </a:ext>
                </a:extLst>
              </p:cNvPr>
              <p:cNvSpPr/>
              <p:nvPr/>
            </p:nvSpPr>
            <p:spPr>
              <a:xfrm>
                <a:off x="10508914" y="3907605"/>
                <a:ext cx="2492269" cy="466257"/>
              </a:xfrm>
              <a:custGeom>
                <a:avLst/>
                <a:gdLst/>
                <a:ahLst/>
                <a:cxnLst/>
                <a:rect l="l" t="t" r="r" b="b"/>
                <a:pathLst>
                  <a:path w="74385" h="13915" extrusionOk="0">
                    <a:moveTo>
                      <a:pt x="126" y="0"/>
                    </a:moveTo>
                    <a:lnTo>
                      <a:pt x="1" y="1172"/>
                    </a:lnTo>
                    <a:lnTo>
                      <a:pt x="68254" y="8370"/>
                    </a:lnTo>
                    <a:cubicBezTo>
                      <a:pt x="68672" y="11466"/>
                      <a:pt x="71058" y="13078"/>
                      <a:pt x="72480" y="13789"/>
                    </a:cubicBezTo>
                    <a:cubicBezTo>
                      <a:pt x="72669" y="13873"/>
                      <a:pt x="72857" y="13915"/>
                      <a:pt x="73045" y="13915"/>
                    </a:cubicBezTo>
                    <a:cubicBezTo>
                      <a:pt x="73338" y="13915"/>
                      <a:pt x="73631" y="13810"/>
                      <a:pt x="73861" y="13601"/>
                    </a:cubicBezTo>
                    <a:cubicBezTo>
                      <a:pt x="74238" y="13266"/>
                      <a:pt x="74384" y="12743"/>
                      <a:pt x="74217" y="12262"/>
                    </a:cubicBezTo>
                    <a:lnTo>
                      <a:pt x="73317" y="9688"/>
                    </a:lnTo>
                    <a:cubicBezTo>
                      <a:pt x="72878" y="8370"/>
                      <a:pt x="71706" y="7491"/>
                      <a:pt x="70325" y="7407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5;p2">
                <a:extLst>
                  <a:ext uri="{FF2B5EF4-FFF2-40B4-BE49-F238E27FC236}">
                    <a16:creationId xmlns:a16="http://schemas.microsoft.com/office/drawing/2014/main" id="{AC86B0DC-114F-D1DA-CB11-FC471F0634B5}"/>
                  </a:ext>
                </a:extLst>
              </p:cNvPr>
              <p:cNvSpPr/>
              <p:nvPr/>
            </p:nvSpPr>
            <p:spPr>
              <a:xfrm>
                <a:off x="11732952" y="3936656"/>
                <a:ext cx="57528" cy="104577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3121" extrusionOk="0">
                    <a:moveTo>
                      <a:pt x="537" y="1"/>
                    </a:moveTo>
                    <a:cubicBezTo>
                      <a:pt x="511" y="1"/>
                      <a:pt x="485" y="4"/>
                      <a:pt x="461" y="12"/>
                    </a:cubicBezTo>
                    <a:cubicBezTo>
                      <a:pt x="105" y="96"/>
                      <a:pt x="1" y="870"/>
                      <a:pt x="231" y="1728"/>
                    </a:cubicBezTo>
                    <a:cubicBezTo>
                      <a:pt x="425" y="2523"/>
                      <a:pt x="852" y="3120"/>
                      <a:pt x="1197" y="3120"/>
                    </a:cubicBezTo>
                    <a:cubicBezTo>
                      <a:pt x="1224" y="3120"/>
                      <a:pt x="1251" y="3116"/>
                      <a:pt x="1277" y="3109"/>
                    </a:cubicBezTo>
                    <a:cubicBezTo>
                      <a:pt x="1612" y="3025"/>
                      <a:pt x="1716" y="2251"/>
                      <a:pt x="1486" y="1393"/>
                    </a:cubicBezTo>
                    <a:cubicBezTo>
                      <a:pt x="1292" y="598"/>
                      <a:pt x="865" y="1"/>
                      <a:pt x="537" y="1"/>
                    </a:cubicBezTo>
                    <a:close/>
                  </a:path>
                </a:pathLst>
              </a:custGeom>
              <a:solidFill>
                <a:srgbClr val="FFEC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6;p2">
                <a:extLst>
                  <a:ext uri="{FF2B5EF4-FFF2-40B4-BE49-F238E27FC236}">
                    <a16:creationId xmlns:a16="http://schemas.microsoft.com/office/drawing/2014/main" id="{2839DA0A-0286-4E3B-4619-916CD4F83EA4}"/>
                  </a:ext>
                </a:extLst>
              </p:cNvPr>
              <p:cNvSpPr/>
              <p:nvPr/>
            </p:nvSpPr>
            <p:spPr>
              <a:xfrm>
                <a:off x="11463739" y="3936656"/>
                <a:ext cx="57528" cy="104577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3121" extrusionOk="0">
                    <a:moveTo>
                      <a:pt x="1197" y="1"/>
                    </a:moveTo>
                    <a:cubicBezTo>
                      <a:pt x="852" y="1"/>
                      <a:pt x="425" y="598"/>
                      <a:pt x="231" y="1393"/>
                    </a:cubicBezTo>
                    <a:cubicBezTo>
                      <a:pt x="1" y="2251"/>
                      <a:pt x="105" y="3025"/>
                      <a:pt x="461" y="3109"/>
                    </a:cubicBezTo>
                    <a:cubicBezTo>
                      <a:pt x="486" y="3116"/>
                      <a:pt x="511" y="3120"/>
                      <a:pt x="537" y="3120"/>
                    </a:cubicBezTo>
                    <a:cubicBezTo>
                      <a:pt x="865" y="3120"/>
                      <a:pt x="1293" y="2523"/>
                      <a:pt x="1486" y="1728"/>
                    </a:cubicBezTo>
                    <a:cubicBezTo>
                      <a:pt x="1717" y="870"/>
                      <a:pt x="1612" y="96"/>
                      <a:pt x="1277" y="12"/>
                    </a:cubicBezTo>
                    <a:cubicBezTo>
                      <a:pt x="1251" y="4"/>
                      <a:pt x="1224" y="1"/>
                      <a:pt x="1197" y="1"/>
                    </a:cubicBezTo>
                    <a:close/>
                  </a:path>
                </a:pathLst>
              </a:custGeom>
              <a:solidFill>
                <a:srgbClr val="FFEC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7;p2">
                <a:extLst>
                  <a:ext uri="{FF2B5EF4-FFF2-40B4-BE49-F238E27FC236}">
                    <a16:creationId xmlns:a16="http://schemas.microsoft.com/office/drawing/2014/main" id="{C3B41EA2-4B27-68EF-23FF-AE124E8ED549}"/>
                  </a:ext>
                </a:extLst>
              </p:cNvPr>
              <p:cNvSpPr/>
              <p:nvPr/>
            </p:nvSpPr>
            <p:spPr>
              <a:xfrm>
                <a:off x="11442732" y="3797532"/>
                <a:ext cx="368756" cy="244705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7303" extrusionOk="0">
                    <a:moveTo>
                      <a:pt x="5503" y="0"/>
                    </a:moveTo>
                    <a:cubicBezTo>
                      <a:pt x="4080" y="0"/>
                      <a:pt x="2909" y="482"/>
                      <a:pt x="2009" y="1423"/>
                    </a:cubicBezTo>
                    <a:cubicBezTo>
                      <a:pt x="0" y="3515"/>
                      <a:pt x="147" y="7156"/>
                      <a:pt x="147" y="7303"/>
                    </a:cubicBezTo>
                    <a:lnTo>
                      <a:pt x="1339" y="7261"/>
                    </a:lnTo>
                    <a:cubicBezTo>
                      <a:pt x="1318" y="7219"/>
                      <a:pt x="1214" y="3955"/>
                      <a:pt x="2867" y="2239"/>
                    </a:cubicBezTo>
                    <a:cubicBezTo>
                      <a:pt x="3536" y="1528"/>
                      <a:pt x="4394" y="1172"/>
                      <a:pt x="5503" y="1172"/>
                    </a:cubicBezTo>
                    <a:cubicBezTo>
                      <a:pt x="6612" y="1172"/>
                      <a:pt x="7470" y="1528"/>
                      <a:pt x="8160" y="2239"/>
                    </a:cubicBezTo>
                    <a:cubicBezTo>
                      <a:pt x="9813" y="3955"/>
                      <a:pt x="9688" y="7219"/>
                      <a:pt x="9688" y="7261"/>
                    </a:cubicBezTo>
                    <a:lnTo>
                      <a:pt x="10860" y="7303"/>
                    </a:lnTo>
                    <a:cubicBezTo>
                      <a:pt x="10860" y="7156"/>
                      <a:pt x="11006" y="3515"/>
                      <a:pt x="9018" y="1423"/>
                    </a:cubicBezTo>
                    <a:cubicBezTo>
                      <a:pt x="8119" y="482"/>
                      <a:pt x="6926" y="0"/>
                      <a:pt x="5503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8;p2">
                <a:extLst>
                  <a:ext uri="{FF2B5EF4-FFF2-40B4-BE49-F238E27FC236}">
                    <a16:creationId xmlns:a16="http://schemas.microsoft.com/office/drawing/2014/main" id="{CA4880B0-420C-2E24-DFAF-2268EAA33C93}"/>
                  </a:ext>
                </a:extLst>
              </p:cNvPr>
              <p:cNvSpPr/>
              <p:nvPr/>
            </p:nvSpPr>
            <p:spPr>
              <a:xfrm>
                <a:off x="10511025" y="3442085"/>
                <a:ext cx="969601" cy="970344"/>
              </a:xfrm>
              <a:custGeom>
                <a:avLst/>
                <a:gdLst/>
                <a:ahLst/>
                <a:cxnLst/>
                <a:rect l="l" t="t" r="r" b="b"/>
                <a:pathLst>
                  <a:path w="28939" h="28959" extrusionOk="0">
                    <a:moveTo>
                      <a:pt x="14459" y="0"/>
                    </a:moveTo>
                    <a:cubicBezTo>
                      <a:pt x="6466" y="0"/>
                      <a:pt x="1" y="6486"/>
                      <a:pt x="1" y="14479"/>
                    </a:cubicBezTo>
                    <a:cubicBezTo>
                      <a:pt x="1" y="22472"/>
                      <a:pt x="6466" y="28958"/>
                      <a:pt x="14459" y="28958"/>
                    </a:cubicBezTo>
                    <a:cubicBezTo>
                      <a:pt x="22473" y="28958"/>
                      <a:pt x="28938" y="22472"/>
                      <a:pt x="28938" y="14479"/>
                    </a:cubicBezTo>
                    <a:cubicBezTo>
                      <a:pt x="28938" y="6486"/>
                      <a:pt x="22473" y="0"/>
                      <a:pt x="14459" y="0"/>
                    </a:cubicBezTo>
                    <a:close/>
                  </a:path>
                </a:pathLst>
              </a:custGeom>
              <a:solidFill>
                <a:srgbClr val="FFF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;p2">
                <a:extLst>
                  <a:ext uri="{FF2B5EF4-FFF2-40B4-BE49-F238E27FC236}">
                    <a16:creationId xmlns:a16="http://schemas.microsoft.com/office/drawing/2014/main" id="{B62567C3-ACE9-AB87-EA63-33180ED99198}"/>
                  </a:ext>
                </a:extLst>
              </p:cNvPr>
              <p:cNvSpPr/>
              <p:nvPr/>
            </p:nvSpPr>
            <p:spPr>
              <a:xfrm>
                <a:off x="10511025" y="3442721"/>
                <a:ext cx="614147" cy="613556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18311" extrusionOk="0">
                    <a:moveTo>
                      <a:pt x="14661" y="0"/>
                    </a:moveTo>
                    <a:cubicBezTo>
                      <a:pt x="14594" y="0"/>
                      <a:pt x="14526" y="1"/>
                      <a:pt x="14459" y="2"/>
                    </a:cubicBezTo>
                    <a:cubicBezTo>
                      <a:pt x="13999" y="2"/>
                      <a:pt x="13559" y="23"/>
                      <a:pt x="13099" y="65"/>
                    </a:cubicBezTo>
                    <a:lnTo>
                      <a:pt x="63" y="13100"/>
                    </a:lnTo>
                    <a:cubicBezTo>
                      <a:pt x="22" y="13540"/>
                      <a:pt x="1" y="14000"/>
                      <a:pt x="1" y="14460"/>
                    </a:cubicBezTo>
                    <a:cubicBezTo>
                      <a:pt x="1" y="15799"/>
                      <a:pt x="168" y="17097"/>
                      <a:pt x="503" y="18310"/>
                    </a:cubicBezTo>
                    <a:lnTo>
                      <a:pt x="18330" y="504"/>
                    </a:lnTo>
                    <a:cubicBezTo>
                      <a:pt x="17157" y="186"/>
                      <a:pt x="15929" y="0"/>
                      <a:pt x="14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;p2">
                <a:extLst>
                  <a:ext uri="{FF2B5EF4-FFF2-40B4-BE49-F238E27FC236}">
                    <a16:creationId xmlns:a16="http://schemas.microsoft.com/office/drawing/2014/main" id="{7F2AE1CB-6EA3-9CF1-8A15-D6B0166CC4F3}"/>
                  </a:ext>
                </a:extLst>
              </p:cNvPr>
              <p:cNvSpPr/>
              <p:nvPr/>
            </p:nvSpPr>
            <p:spPr>
              <a:xfrm>
                <a:off x="10553811" y="3485544"/>
                <a:ext cx="705280" cy="705333"/>
              </a:xfrm>
              <a:custGeom>
                <a:avLst/>
                <a:gdLst/>
                <a:ahLst/>
                <a:cxnLst/>
                <a:rect l="l" t="t" r="r" b="b"/>
                <a:pathLst>
                  <a:path w="21050" h="21050" extrusionOk="0">
                    <a:moveTo>
                      <a:pt x="19166" y="0"/>
                    </a:moveTo>
                    <a:lnTo>
                      <a:pt x="0" y="19166"/>
                    </a:lnTo>
                    <a:cubicBezTo>
                      <a:pt x="293" y="19815"/>
                      <a:pt x="649" y="20443"/>
                      <a:pt x="1025" y="21049"/>
                    </a:cubicBezTo>
                    <a:lnTo>
                      <a:pt x="21049" y="1026"/>
                    </a:lnTo>
                    <a:cubicBezTo>
                      <a:pt x="20463" y="649"/>
                      <a:pt x="19836" y="293"/>
                      <a:pt x="19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1;p2">
                <a:extLst>
                  <a:ext uri="{FF2B5EF4-FFF2-40B4-BE49-F238E27FC236}">
                    <a16:creationId xmlns:a16="http://schemas.microsoft.com/office/drawing/2014/main" id="{824DD940-99E2-8247-310B-86F42036FB31}"/>
                  </a:ext>
                </a:extLst>
              </p:cNvPr>
              <p:cNvSpPr/>
              <p:nvPr/>
            </p:nvSpPr>
            <p:spPr>
              <a:xfrm>
                <a:off x="10490687" y="3422449"/>
                <a:ext cx="1010243" cy="1009614"/>
              </a:xfrm>
              <a:custGeom>
                <a:avLst/>
                <a:gdLst/>
                <a:ahLst/>
                <a:cxnLst/>
                <a:rect l="l" t="t" r="r" b="b"/>
                <a:pathLst>
                  <a:path w="30152" h="30131" extrusionOk="0">
                    <a:moveTo>
                      <a:pt x="15087" y="1193"/>
                    </a:moveTo>
                    <a:cubicBezTo>
                      <a:pt x="22745" y="1193"/>
                      <a:pt x="28959" y="7407"/>
                      <a:pt x="28959" y="15065"/>
                    </a:cubicBezTo>
                    <a:cubicBezTo>
                      <a:pt x="28959" y="22723"/>
                      <a:pt x="22745" y="28958"/>
                      <a:pt x="15087" y="28958"/>
                    </a:cubicBezTo>
                    <a:cubicBezTo>
                      <a:pt x="7429" y="28958"/>
                      <a:pt x="1194" y="22723"/>
                      <a:pt x="1194" y="15065"/>
                    </a:cubicBezTo>
                    <a:cubicBezTo>
                      <a:pt x="1194" y="7407"/>
                      <a:pt x="7408" y="1193"/>
                      <a:pt x="15087" y="1193"/>
                    </a:cubicBezTo>
                    <a:close/>
                    <a:moveTo>
                      <a:pt x="15087" y="0"/>
                    </a:moveTo>
                    <a:cubicBezTo>
                      <a:pt x="6759" y="0"/>
                      <a:pt x="1" y="6759"/>
                      <a:pt x="1" y="15065"/>
                    </a:cubicBezTo>
                    <a:cubicBezTo>
                      <a:pt x="1" y="23372"/>
                      <a:pt x="6759" y="30130"/>
                      <a:pt x="15087" y="30130"/>
                    </a:cubicBezTo>
                    <a:cubicBezTo>
                      <a:pt x="23394" y="30130"/>
                      <a:pt x="30152" y="23372"/>
                      <a:pt x="30152" y="15065"/>
                    </a:cubicBezTo>
                    <a:cubicBezTo>
                      <a:pt x="30152" y="6759"/>
                      <a:pt x="23394" y="0"/>
                      <a:pt x="15087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2;p2">
                <a:extLst>
                  <a:ext uri="{FF2B5EF4-FFF2-40B4-BE49-F238E27FC236}">
                    <a16:creationId xmlns:a16="http://schemas.microsoft.com/office/drawing/2014/main" id="{A1E2BBFD-673D-BCDE-DD0C-6B0AF8C020DD}"/>
                  </a:ext>
                </a:extLst>
              </p:cNvPr>
              <p:cNvSpPr/>
              <p:nvPr/>
            </p:nvSpPr>
            <p:spPr>
              <a:xfrm>
                <a:off x="11773627" y="3442085"/>
                <a:ext cx="969568" cy="970344"/>
              </a:xfrm>
              <a:custGeom>
                <a:avLst/>
                <a:gdLst/>
                <a:ahLst/>
                <a:cxnLst/>
                <a:rect l="l" t="t" r="r" b="b"/>
                <a:pathLst>
                  <a:path w="28938" h="28959" extrusionOk="0">
                    <a:moveTo>
                      <a:pt x="14479" y="0"/>
                    </a:moveTo>
                    <a:cubicBezTo>
                      <a:pt x="6466" y="0"/>
                      <a:pt x="0" y="6486"/>
                      <a:pt x="0" y="14479"/>
                    </a:cubicBezTo>
                    <a:cubicBezTo>
                      <a:pt x="0" y="22472"/>
                      <a:pt x="6466" y="28958"/>
                      <a:pt x="14479" y="28958"/>
                    </a:cubicBezTo>
                    <a:cubicBezTo>
                      <a:pt x="22472" y="28958"/>
                      <a:pt x="28937" y="22472"/>
                      <a:pt x="28937" y="14479"/>
                    </a:cubicBezTo>
                    <a:cubicBezTo>
                      <a:pt x="28937" y="6486"/>
                      <a:pt x="22472" y="0"/>
                      <a:pt x="14479" y="0"/>
                    </a:cubicBezTo>
                    <a:close/>
                  </a:path>
                </a:pathLst>
              </a:custGeom>
              <a:solidFill>
                <a:srgbClr val="FFF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3;p2">
                <a:extLst>
                  <a:ext uri="{FF2B5EF4-FFF2-40B4-BE49-F238E27FC236}">
                    <a16:creationId xmlns:a16="http://schemas.microsoft.com/office/drawing/2014/main" id="{109C90A7-319E-A6CF-6BAD-CADE71C5E297}"/>
                  </a:ext>
                </a:extLst>
              </p:cNvPr>
              <p:cNvSpPr/>
              <p:nvPr/>
            </p:nvSpPr>
            <p:spPr>
              <a:xfrm>
                <a:off x="11772924" y="3442721"/>
                <a:ext cx="614850" cy="613556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18311" extrusionOk="0">
                    <a:moveTo>
                      <a:pt x="14681" y="0"/>
                    </a:moveTo>
                    <a:cubicBezTo>
                      <a:pt x="14614" y="0"/>
                      <a:pt x="14547" y="1"/>
                      <a:pt x="14479" y="2"/>
                    </a:cubicBezTo>
                    <a:cubicBezTo>
                      <a:pt x="14019" y="2"/>
                      <a:pt x="13580" y="23"/>
                      <a:pt x="13119" y="65"/>
                    </a:cubicBezTo>
                    <a:lnTo>
                      <a:pt x="84" y="13100"/>
                    </a:lnTo>
                    <a:cubicBezTo>
                      <a:pt x="21" y="13540"/>
                      <a:pt x="0" y="14000"/>
                      <a:pt x="0" y="14460"/>
                    </a:cubicBezTo>
                    <a:cubicBezTo>
                      <a:pt x="0" y="15799"/>
                      <a:pt x="189" y="17097"/>
                      <a:pt x="523" y="18310"/>
                    </a:cubicBezTo>
                    <a:lnTo>
                      <a:pt x="18350" y="504"/>
                    </a:lnTo>
                    <a:cubicBezTo>
                      <a:pt x="17178" y="186"/>
                      <a:pt x="15949" y="0"/>
                      <a:pt x="14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4;p2">
                <a:extLst>
                  <a:ext uri="{FF2B5EF4-FFF2-40B4-BE49-F238E27FC236}">
                    <a16:creationId xmlns:a16="http://schemas.microsoft.com/office/drawing/2014/main" id="{9EF357F1-D342-B0C7-6F14-DAEDA1290420}"/>
                  </a:ext>
                </a:extLst>
              </p:cNvPr>
              <p:cNvSpPr/>
              <p:nvPr/>
            </p:nvSpPr>
            <p:spPr>
              <a:xfrm>
                <a:off x="11816380" y="3485544"/>
                <a:ext cx="705280" cy="705333"/>
              </a:xfrm>
              <a:custGeom>
                <a:avLst/>
                <a:gdLst/>
                <a:ahLst/>
                <a:cxnLst/>
                <a:rect l="l" t="t" r="r" b="b"/>
                <a:pathLst>
                  <a:path w="21050" h="21050" extrusionOk="0">
                    <a:moveTo>
                      <a:pt x="19166" y="0"/>
                    </a:moveTo>
                    <a:lnTo>
                      <a:pt x="0" y="19166"/>
                    </a:lnTo>
                    <a:cubicBezTo>
                      <a:pt x="293" y="19815"/>
                      <a:pt x="649" y="20443"/>
                      <a:pt x="1047" y="21049"/>
                    </a:cubicBezTo>
                    <a:lnTo>
                      <a:pt x="21050" y="1026"/>
                    </a:lnTo>
                    <a:cubicBezTo>
                      <a:pt x="20464" y="649"/>
                      <a:pt x="19836" y="293"/>
                      <a:pt x="19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;p2">
                <a:extLst>
                  <a:ext uri="{FF2B5EF4-FFF2-40B4-BE49-F238E27FC236}">
                    <a16:creationId xmlns:a16="http://schemas.microsoft.com/office/drawing/2014/main" id="{0F7117D4-D62F-7544-DF40-2A3BD2A20F3A}"/>
                  </a:ext>
                </a:extLst>
              </p:cNvPr>
              <p:cNvSpPr/>
              <p:nvPr/>
            </p:nvSpPr>
            <p:spPr>
              <a:xfrm>
                <a:off x="11753290" y="3422449"/>
                <a:ext cx="1010243" cy="1009614"/>
              </a:xfrm>
              <a:custGeom>
                <a:avLst/>
                <a:gdLst/>
                <a:ahLst/>
                <a:cxnLst/>
                <a:rect l="l" t="t" r="r" b="b"/>
                <a:pathLst>
                  <a:path w="30152" h="30131" extrusionOk="0">
                    <a:moveTo>
                      <a:pt x="15086" y="1193"/>
                    </a:moveTo>
                    <a:cubicBezTo>
                      <a:pt x="22744" y="1193"/>
                      <a:pt x="28959" y="7407"/>
                      <a:pt x="28959" y="15065"/>
                    </a:cubicBezTo>
                    <a:cubicBezTo>
                      <a:pt x="28959" y="22723"/>
                      <a:pt x="22744" y="28958"/>
                      <a:pt x="15086" y="28958"/>
                    </a:cubicBezTo>
                    <a:cubicBezTo>
                      <a:pt x="7428" y="28958"/>
                      <a:pt x="1193" y="22723"/>
                      <a:pt x="1193" y="15065"/>
                    </a:cubicBezTo>
                    <a:cubicBezTo>
                      <a:pt x="1193" y="7407"/>
                      <a:pt x="7428" y="1193"/>
                      <a:pt x="15086" y="1193"/>
                    </a:cubicBezTo>
                    <a:close/>
                    <a:moveTo>
                      <a:pt x="15086" y="0"/>
                    </a:moveTo>
                    <a:cubicBezTo>
                      <a:pt x="6759" y="0"/>
                      <a:pt x="0" y="6759"/>
                      <a:pt x="0" y="15065"/>
                    </a:cubicBezTo>
                    <a:cubicBezTo>
                      <a:pt x="0" y="23372"/>
                      <a:pt x="6759" y="30130"/>
                      <a:pt x="15086" y="30130"/>
                    </a:cubicBezTo>
                    <a:cubicBezTo>
                      <a:pt x="23393" y="30130"/>
                      <a:pt x="30151" y="23372"/>
                      <a:pt x="30151" y="15065"/>
                    </a:cubicBezTo>
                    <a:cubicBezTo>
                      <a:pt x="30151" y="6759"/>
                      <a:pt x="23393" y="0"/>
                      <a:pt x="15086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6;p2">
                <a:extLst>
                  <a:ext uri="{FF2B5EF4-FFF2-40B4-BE49-F238E27FC236}">
                    <a16:creationId xmlns:a16="http://schemas.microsoft.com/office/drawing/2014/main" id="{ED1AAE0B-98F8-A96E-283F-BE3FDA7AE195}"/>
                  </a:ext>
                </a:extLst>
              </p:cNvPr>
              <p:cNvSpPr/>
              <p:nvPr/>
            </p:nvSpPr>
            <p:spPr>
              <a:xfrm>
                <a:off x="10457752" y="3880966"/>
                <a:ext cx="72237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84" extrusionOk="0">
                    <a:moveTo>
                      <a:pt x="1381" y="0"/>
                    </a:moveTo>
                    <a:cubicBezTo>
                      <a:pt x="607" y="0"/>
                      <a:pt x="0" y="628"/>
                      <a:pt x="0" y="1381"/>
                    </a:cubicBezTo>
                    <a:cubicBezTo>
                      <a:pt x="0" y="2155"/>
                      <a:pt x="607" y="2783"/>
                      <a:pt x="1381" y="2783"/>
                    </a:cubicBezTo>
                    <a:cubicBezTo>
                      <a:pt x="2156" y="2783"/>
                      <a:pt x="1381" y="2155"/>
                      <a:pt x="1381" y="1381"/>
                    </a:cubicBezTo>
                    <a:cubicBezTo>
                      <a:pt x="1381" y="628"/>
                      <a:pt x="2156" y="0"/>
                      <a:pt x="1381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7;p2">
                <a:extLst>
                  <a:ext uri="{FF2B5EF4-FFF2-40B4-BE49-F238E27FC236}">
                    <a16:creationId xmlns:a16="http://schemas.microsoft.com/office/drawing/2014/main" id="{FEF084E0-6FE0-9F19-E5A1-F61E2BB83087}"/>
                  </a:ext>
                </a:extLst>
              </p:cNvPr>
              <p:cNvSpPr/>
              <p:nvPr/>
            </p:nvSpPr>
            <p:spPr>
              <a:xfrm>
                <a:off x="12724231" y="3880966"/>
                <a:ext cx="72237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84" extrusionOk="0">
                    <a:moveTo>
                      <a:pt x="775" y="0"/>
                    </a:moveTo>
                    <a:cubicBezTo>
                      <a:pt x="1" y="0"/>
                      <a:pt x="775" y="628"/>
                      <a:pt x="775" y="1381"/>
                    </a:cubicBezTo>
                    <a:cubicBezTo>
                      <a:pt x="775" y="2155"/>
                      <a:pt x="1" y="2783"/>
                      <a:pt x="775" y="2783"/>
                    </a:cubicBezTo>
                    <a:cubicBezTo>
                      <a:pt x="1549" y="2783"/>
                      <a:pt x="2156" y="2155"/>
                      <a:pt x="2156" y="1381"/>
                    </a:cubicBezTo>
                    <a:cubicBezTo>
                      <a:pt x="2156" y="628"/>
                      <a:pt x="1549" y="0"/>
                      <a:pt x="775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205839" y="3062762"/>
            <a:ext cx="3224036" cy="1328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Integrantes do grupo: Adriana Chrisostomo, Arthur Silva, Guilherme Barcellos 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Ian de Araújo</a:t>
            </a:r>
          </a:p>
        </p:txBody>
      </p:sp>
    </p:spTree>
    <p:extLst>
      <p:ext uri="{BB962C8B-B14F-4D97-AF65-F5344CB8AC3E}">
        <p14:creationId xmlns:p14="http://schemas.microsoft.com/office/powerpoint/2010/main" val="92321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 que serão abordadas</a:t>
            </a:r>
            <a:endParaRPr dirty="0"/>
          </a:p>
        </p:txBody>
      </p:sp>
      <p:sp>
        <p:nvSpPr>
          <p:cNvPr id="695" name="Google Shape;695;p69"/>
          <p:cNvSpPr txBox="1">
            <a:spLocks noGrp="1"/>
          </p:cNvSpPr>
          <p:nvPr>
            <p:ph type="subTitle" idx="1"/>
          </p:nvPr>
        </p:nvSpPr>
        <p:spPr>
          <a:xfrm>
            <a:off x="473089" y="1627968"/>
            <a:ext cx="2952957" cy="880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Rúbeo Hagrid é um homem gigante, que trabalha na Escola de Magia e Bruxaria de Hogwarts.</a:t>
            </a:r>
            <a:endParaRPr dirty="0"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07088" y="945915"/>
            <a:ext cx="3497136" cy="1023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01</a:t>
            </a:r>
            <a:r>
              <a:rPr lang="en" dirty="0"/>
              <a:t>. </a:t>
            </a:r>
            <a:r>
              <a:rPr lang="en" sz="2000" dirty="0"/>
              <a:t>Quem é o guardião</a:t>
            </a:r>
            <a:endParaRPr sz="2000" dirty="0"/>
          </a:p>
        </p:txBody>
      </p:sp>
      <p:sp>
        <p:nvSpPr>
          <p:cNvPr id="698" name="Google Shape;698;p69"/>
          <p:cNvSpPr txBox="1">
            <a:spLocks noGrp="1"/>
          </p:cNvSpPr>
          <p:nvPr>
            <p:ph type="subTitle" idx="3"/>
          </p:nvPr>
        </p:nvSpPr>
        <p:spPr>
          <a:xfrm>
            <a:off x="429390" y="3475894"/>
            <a:ext cx="2738024" cy="1228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Hagrid</a:t>
            </a:r>
            <a:r>
              <a:rPr lang="pt-BR" dirty="0"/>
              <a:t> conta a Harry, que esse seria um bruxo famoso dentro do mundo dos bruxos pela sua sobrevivência a morte, na casa dos </a:t>
            </a:r>
            <a:r>
              <a:rPr lang="pt-BR" dirty="0" err="1"/>
              <a:t>Dursley</a:t>
            </a:r>
            <a:r>
              <a:rPr lang="pt-BR" dirty="0"/>
              <a:t>.</a:t>
            </a:r>
          </a:p>
        </p:txBody>
      </p:sp>
      <p:sp>
        <p:nvSpPr>
          <p:cNvPr id="700" name="Google Shape;700;p69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36915" y="2716852"/>
            <a:ext cx="3189131" cy="775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03.</a:t>
            </a:r>
            <a:r>
              <a:rPr lang="en" dirty="0"/>
              <a:t> </a:t>
            </a:r>
            <a:r>
              <a:rPr lang="en" sz="1900" dirty="0"/>
              <a:t>Como Harry descobre ser um bruxo</a:t>
            </a:r>
            <a:endParaRPr sz="1900" dirty="0"/>
          </a:p>
        </p:txBody>
      </p:sp>
      <p:sp>
        <p:nvSpPr>
          <p:cNvPr id="701" name="Google Shape;701;p69"/>
          <p:cNvSpPr txBox="1">
            <a:spLocks noGrp="1"/>
          </p:cNvSpPr>
          <p:nvPr>
            <p:ph type="subTitle" idx="6"/>
          </p:nvPr>
        </p:nvSpPr>
        <p:spPr>
          <a:xfrm>
            <a:off x="5770222" y="1486611"/>
            <a:ext cx="3056376" cy="1195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Os pais de Harry morreram pelo bruxo Lord Voldemort, que tenta matar Harry mas não tem sucesso.</a:t>
            </a:r>
            <a:endParaRPr dirty="0"/>
          </a:p>
        </p:txBody>
      </p:sp>
      <p:sp>
        <p:nvSpPr>
          <p:cNvPr id="704" name="Google Shape;704;p69"/>
          <p:cNvSpPr txBox="1">
            <a:spLocks noGrp="1"/>
          </p:cNvSpPr>
          <p:nvPr>
            <p:ph type="subTitle" idx="9"/>
          </p:nvPr>
        </p:nvSpPr>
        <p:spPr>
          <a:xfrm>
            <a:off x="6131826" y="3187046"/>
            <a:ext cx="2582784" cy="151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Harry e Rúbeo discutem com os Dursley sobre a ida a Hogwarts, a morte dos pais do garoto e por ele ser um bruxo.</a:t>
            </a:r>
            <a:endParaRPr dirty="0"/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5770222" y="2747885"/>
            <a:ext cx="3021451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</a:t>
            </a:r>
            <a:r>
              <a:rPr lang="en" sz="2000" dirty="0"/>
              <a:t>As discussões</a:t>
            </a:r>
            <a:endParaRPr sz="2000" dirty="0"/>
          </a:p>
        </p:txBody>
      </p:sp>
      <p:grpSp>
        <p:nvGrpSpPr>
          <p:cNvPr id="708" name="Google Shape;708;p69"/>
          <p:cNvGrpSpPr/>
          <p:nvPr/>
        </p:nvGrpSpPr>
        <p:grpSpPr>
          <a:xfrm>
            <a:off x="3558645" y="1276235"/>
            <a:ext cx="2026709" cy="1391003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69"/>
          <p:cNvSpPr txBox="1">
            <a:spLocks noGrp="1"/>
          </p:cNvSpPr>
          <p:nvPr>
            <p:ph type="subTitle" idx="16"/>
          </p:nvPr>
        </p:nvSpPr>
        <p:spPr>
          <a:xfrm>
            <a:off x="3537948" y="3629742"/>
            <a:ext cx="2208340" cy="114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Harry recebe um envelope assinado em verde com um convite para Hogwarts.</a:t>
            </a:r>
            <a:endParaRPr dirty="0"/>
          </a:p>
        </p:txBody>
      </p:sp>
      <p:sp>
        <p:nvSpPr>
          <p:cNvPr id="801" name="Google Shape;801;p69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3523703" y="2831189"/>
            <a:ext cx="2208338" cy="7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" sz="2000" dirty="0"/>
              <a:t>A carta de Hogwarts</a:t>
            </a:r>
            <a:endParaRPr sz="2000" dirty="0"/>
          </a:p>
        </p:txBody>
      </p:sp>
      <p:sp>
        <p:nvSpPr>
          <p:cNvPr id="703" name="Google Shape;703;p69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604235" y="1245763"/>
            <a:ext cx="3302694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" sz="2000" dirty="0"/>
              <a:t>Os pais de Harry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split orient="vert"/>
      </p:transition>
    </mc:Choice>
    <mc:Fallback xmlns="">
      <p:transition spd="med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01</a:t>
            </a:r>
            <a:r>
              <a:rPr lang="en" dirty="0"/>
              <a:t>. Quem é o guardião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396422" y="1172944"/>
            <a:ext cx="5239280" cy="326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pt-BR" b="1" dirty="0"/>
              <a:t>Rúbeo </a:t>
            </a:r>
            <a:r>
              <a:rPr lang="pt-BR" b="1" dirty="0" err="1"/>
              <a:t>Hagrid</a:t>
            </a:r>
            <a:r>
              <a:rPr lang="pt-BR" dirty="0"/>
              <a:t> é um personagem muito interessante e querido pelos fãs de Harry Potter. Ele é um bruxo gigante, filho de um bruxo e de uma giganta chamada </a:t>
            </a:r>
            <a:r>
              <a:rPr lang="pt-BR" dirty="0" err="1"/>
              <a:t>Fridwulfa</a:t>
            </a:r>
            <a:r>
              <a:rPr lang="pt-BR" dirty="0"/>
              <a:t> e meio irmão mais velho de </a:t>
            </a:r>
            <a:r>
              <a:rPr lang="pt-BR" dirty="0" err="1"/>
              <a:t>Grope</a:t>
            </a:r>
            <a:r>
              <a:rPr lang="pt-BR" dirty="0"/>
              <a:t>. </a:t>
            </a:r>
            <a:r>
              <a:rPr lang="pt-BR" dirty="0" err="1"/>
              <a:t>Hagrid</a:t>
            </a:r>
            <a:r>
              <a:rPr lang="pt-BR" dirty="0"/>
              <a:t> frequentou a Escola de Magia e Bruxaria de Hogwarts em 1940 e foi classificado para a Casa </a:t>
            </a:r>
            <a:r>
              <a:rPr lang="pt-BR" dirty="0" err="1"/>
              <a:t>Grifinória</a:t>
            </a:r>
            <a:r>
              <a:rPr lang="pt-BR" dirty="0"/>
              <a:t>, mas logo depois foi expulso injustamente. Ele foi o primeiro contato de Harry Potter com o Mundo Bruxo e se tornou um bom amigo e mentor para Harry, Rony e Hermione.</a:t>
            </a:r>
          </a:p>
          <a:p>
            <a:pPr marL="0" indent="0" algn="just">
              <a:lnSpc>
                <a:spcPct val="100000"/>
              </a:lnSpc>
            </a:pPr>
            <a:r>
              <a:rPr lang="pt-BR" b="1" dirty="0" err="1"/>
              <a:t>Hagrid</a:t>
            </a:r>
            <a:r>
              <a:rPr lang="pt-BR" b="1" dirty="0"/>
              <a:t> trabalha como Guardião das Chaves e das Terras de </a:t>
            </a:r>
          </a:p>
          <a:p>
            <a:pPr marL="0" indent="0" algn="just">
              <a:lnSpc>
                <a:spcPct val="100000"/>
              </a:lnSpc>
            </a:pPr>
            <a:r>
              <a:rPr lang="pt-BR" b="1" dirty="0"/>
              <a:t>Hogwarts</a:t>
            </a:r>
            <a:r>
              <a:rPr lang="pt-BR" dirty="0"/>
              <a:t>, uma espécie de zelador do terreno externo ao castelo. Nessa profissão, ele pode ficar perto das coisas que sempre admirou: criaturas mágicas, uma vez que tem pleno acesso à Floresta Proibida.</a:t>
            </a:r>
          </a:p>
        </p:txBody>
      </p: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829002" y="422979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agrid - Rubeus Hagrid - Free Transparent PNG Download - PNGkey">
            <a:extLst>
              <a:ext uri="{FF2B5EF4-FFF2-40B4-BE49-F238E27FC236}">
                <a16:creationId xmlns:a16="http://schemas.microsoft.com/office/drawing/2014/main" id="{C9243D9D-773E-0DDB-D7EA-58935709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83" b="91326" l="10000" r="90000">
                        <a14:foregroundMark x1="42927" y1="7683" x2="42927" y2="7683"/>
                        <a14:foregroundMark x1="34024" y1="91326" x2="34024" y2="91326"/>
                        <a14:foregroundMark x1="25610" y1="85378" x2="25610" y2="85378"/>
                        <a14:backgroundMark x1="24024" y1="93680" x2="24024" y2="93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04800" y="886254"/>
            <a:ext cx="3851066" cy="379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02</a:t>
            </a:r>
            <a:r>
              <a:rPr lang="en" dirty="0"/>
              <a:t>. Os pais de harry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472597" y="1172944"/>
            <a:ext cx="5239280" cy="326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pt-BR" dirty="0"/>
              <a:t>Os pais de Harry, </a:t>
            </a:r>
            <a:r>
              <a:rPr lang="pt-BR" b="1" dirty="0"/>
              <a:t>James e Lily Potter</a:t>
            </a:r>
            <a:r>
              <a:rPr lang="pt-BR" dirty="0"/>
              <a:t>, foram </a:t>
            </a:r>
            <a:r>
              <a:rPr lang="pt-BR" b="1" dirty="0"/>
              <a:t>mortos pelo bruxo </a:t>
            </a:r>
            <a:r>
              <a:rPr lang="pt-BR" b="1" dirty="0" err="1"/>
              <a:t>Lord</a:t>
            </a:r>
            <a:r>
              <a:rPr lang="pt-BR" b="1" dirty="0"/>
              <a:t> Voldemort em 31 de outubro de 1981</a:t>
            </a:r>
            <a:r>
              <a:rPr lang="pt-BR" dirty="0"/>
              <a:t>, quando Harry tinha apenas 15 meses de idade. </a:t>
            </a:r>
            <a:r>
              <a:rPr lang="pt-BR" b="1" dirty="0"/>
              <a:t>James tentou lutar contra Voldemort</a:t>
            </a:r>
            <a:r>
              <a:rPr lang="pt-BR" dirty="0"/>
              <a:t> para proteger sua família, enquanto </a:t>
            </a:r>
            <a:r>
              <a:rPr lang="pt-BR" b="1" dirty="0"/>
              <a:t>Lily se sacrificou para proteger Harry</a:t>
            </a:r>
            <a:r>
              <a:rPr lang="pt-BR" dirty="0"/>
              <a:t>, o que acabou fornecendo a proteção que manteve Harry a salvo do poder de Voldemort. A razão pela qual Voldemort matou os pais de Harry e tentou matá-lo é tanto simples quanto complicada: foi por causa de uma profecia que dizia o que causaria a queda de Voldemort.</a:t>
            </a:r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5970696" y="1329604"/>
            <a:ext cx="2707384" cy="314501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6089022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8496030" y="422979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6861633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10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338617" y="544231"/>
            <a:ext cx="846671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03</a:t>
            </a:r>
            <a:r>
              <a:rPr lang="en" dirty="0"/>
              <a:t>. Como Harry descobre ser um Bruxo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396422" y="1172944"/>
            <a:ext cx="5239280" cy="326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pt-BR" dirty="0" err="1"/>
              <a:t>Hagrid</a:t>
            </a:r>
            <a:r>
              <a:rPr lang="pt-BR" dirty="0"/>
              <a:t> é o Guardião das Chaves e das Terras de Hogwarts e foi ele quem contou a Harry de maneira inusitada, que ele era um bruxo famoso dentro do mundo dos bruxos por ter sobrevivido a um ataque de </a:t>
            </a:r>
            <a:r>
              <a:rPr lang="pt-BR" dirty="0" err="1"/>
              <a:t>Lord</a:t>
            </a:r>
            <a:r>
              <a:rPr lang="pt-BR" dirty="0"/>
              <a:t> Voldemort quando ainda era um bebê. Isso aconteceu na casa dos tios de Harry, os </a:t>
            </a:r>
            <a:r>
              <a:rPr lang="pt-BR" b="1" dirty="0" err="1"/>
              <a:t>Dursleys</a:t>
            </a:r>
            <a:r>
              <a:rPr lang="pt-BR" b="1" dirty="0"/>
              <a:t>, uma família trouxa que morou na rua dos Alfeneiros nº 4</a:t>
            </a:r>
            <a:r>
              <a:rPr lang="pt-BR" dirty="0"/>
              <a:t>, e que teve que adotar Harry após o assassinato de seus pais em 1981. Os </a:t>
            </a:r>
            <a:r>
              <a:rPr lang="pt-BR" dirty="0" err="1"/>
              <a:t>Dursleys</a:t>
            </a:r>
            <a:r>
              <a:rPr lang="pt-BR" dirty="0"/>
              <a:t> trataram Harry muito mal durante sua infância e adolescência, eram contra sua carreira mágica e tentavam esconder tudo a ele.</a:t>
            </a:r>
          </a:p>
        </p:txBody>
      </p: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829002" y="422979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PNG Harry Potter - PNG World">
            <a:extLst>
              <a:ext uri="{FF2B5EF4-FFF2-40B4-BE49-F238E27FC236}">
                <a16:creationId xmlns:a16="http://schemas.microsoft.com/office/drawing/2014/main" id="{AB7B2BE8-1A25-21E0-055A-6FD3B6941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172944"/>
            <a:ext cx="2431697" cy="35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1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472597" y="1172944"/>
            <a:ext cx="5239280" cy="326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pt-BR" b="1" dirty="0"/>
              <a:t>Harry recebeu uma carta de aceitação de Hogwarts</a:t>
            </a:r>
            <a:r>
              <a:rPr lang="pt-BR" dirty="0"/>
              <a:t>, que é uma carta enviada a bruxos e bruxas residentes na Grã-Bretanha e Irlanda </a:t>
            </a:r>
            <a:r>
              <a:rPr lang="pt-BR" b="1" dirty="0"/>
              <a:t>antes de seu primeiro ano em Hogwarts</a:t>
            </a:r>
            <a:r>
              <a:rPr lang="pt-BR" dirty="0"/>
              <a:t>. A carta é escrita em papel pergaminho e entregue ao destinatário, que é escrito em tinta verde, por uma coruja, exceto no caso de nascidos trouxas. </a:t>
            </a:r>
            <a:r>
              <a:rPr lang="pt-BR" b="1" dirty="0"/>
              <a:t>A carta de Hogwarts consiste em uma nota de aceitação do Diretor Adjunto ou Diretor de Hogwarts Alvo Dumbledore</a:t>
            </a:r>
            <a:r>
              <a:rPr lang="pt-BR" dirty="0"/>
              <a:t>, </a:t>
            </a:r>
            <a:r>
              <a:rPr lang="pt-BR" b="1" dirty="0"/>
              <a:t>acompanhada por uma lista de livros didáticos e materiais necessários para o próximo ano letivo</a:t>
            </a:r>
            <a:r>
              <a:rPr lang="pt-BR" dirty="0"/>
              <a:t>.</a:t>
            </a:r>
          </a:p>
        </p:txBody>
      </p:sp>
      <p:sp>
        <p:nvSpPr>
          <p:cNvPr id="1272" name="Google Shape;1272;p75"/>
          <p:cNvSpPr/>
          <p:nvPr/>
        </p:nvSpPr>
        <p:spPr>
          <a:xfrm>
            <a:off x="6089022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8496030" y="422979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6861633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04</a:t>
            </a:r>
            <a:r>
              <a:rPr lang="en" dirty="0"/>
              <a:t>. A carta de Hogwarts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A6A898-6A7A-3786-1123-3D1B687F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51" y="1121442"/>
            <a:ext cx="2709952" cy="31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0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05</a:t>
            </a:r>
            <a:r>
              <a:rPr lang="en" dirty="0"/>
              <a:t>. </a:t>
            </a:r>
            <a:r>
              <a:rPr lang="en" sz="3200" dirty="0"/>
              <a:t>As discussões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396422" y="1172944"/>
            <a:ext cx="5239280" cy="326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pt-BR" dirty="0" err="1"/>
              <a:t>Hagrid</a:t>
            </a:r>
            <a:r>
              <a:rPr lang="pt-BR" dirty="0"/>
              <a:t> fica nervoso com os </a:t>
            </a:r>
            <a:r>
              <a:rPr lang="pt-BR" dirty="0" err="1"/>
              <a:t>Dursley</a:t>
            </a:r>
            <a:r>
              <a:rPr lang="pt-BR" dirty="0"/>
              <a:t> por não contarem a Harry tudo o que ele devia saber sobre o mundo bruxo e seus pais, e por não deixarem ele receber a carta de aceitação a Hogwarts. Harry depois de perceber o que haviam escondido dele, se revolta e fica do lado de </a:t>
            </a:r>
            <a:r>
              <a:rPr lang="pt-BR" dirty="0" err="1"/>
              <a:t>Hagrid</a:t>
            </a:r>
            <a:r>
              <a:rPr lang="pt-BR" dirty="0"/>
              <a:t>.</a:t>
            </a:r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303668" y="1329604"/>
            <a:ext cx="2707384" cy="314501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829002" y="4229790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90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Os integrantes desse grupo não possuem o costume de ler livros e, por essa razão, esse capítulo nos incentivou a querer ler o restante do livro. Cada descoberta proporcionou uma dúvida de outros assuntos, como quem foi </a:t>
            </a:r>
            <a:r>
              <a:rPr lang="pt-BR" sz="1400" dirty="0" err="1"/>
              <a:t>Lord</a:t>
            </a:r>
            <a:r>
              <a:rPr lang="pt-BR" sz="1400" dirty="0"/>
              <a:t> Voldemort, como foi a vida dos pais de Harry e entre outros.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Com esse capítulo, aprendemos que conhecer suas origens é importante para muitas pessoas, pois pode ajudá-las a entender melhor sua identidade e história. Saber de onde viemos pode nos dar uma sensação de pertencimento e conexão com nossas raízes culturais e familiares. Além disso, conhecer nossa história familiar pode nos ajudar a entender melhor nossa saúde e predisposições genéticas.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1092</Words>
  <Application>Microsoft Office PowerPoint</Application>
  <PresentationFormat>Apresentação na tela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Libre Baskerville</vt:lpstr>
      <vt:lpstr>Roboto Condensed Light</vt:lpstr>
      <vt:lpstr>Arial</vt:lpstr>
      <vt:lpstr>Roboto</vt:lpstr>
      <vt:lpstr>Generation of '27 by Slidesgo</vt:lpstr>
      <vt:lpstr>Harry Potter e a pedra filosofal</vt:lpstr>
      <vt:lpstr>O guardião das chaves</vt:lpstr>
      <vt:lpstr>Informações que serão abordadas</vt:lpstr>
      <vt:lpstr>01. Quem é o guardião</vt:lpstr>
      <vt:lpstr>02. Os pais de harry</vt:lpstr>
      <vt:lpstr>03. Como Harry descobre ser um Bruxo</vt:lpstr>
      <vt:lpstr>04. A carta de Hogwarts</vt:lpstr>
      <vt:lpstr>05. As discussões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Harry Potter e a pedra filosofal</dc:title>
  <cp:lastModifiedBy>Guilherme Barcellos</cp:lastModifiedBy>
  <cp:revision>3</cp:revision>
  <dcterms:modified xsi:type="dcterms:W3CDTF">2023-06-17T20:42:21Z</dcterms:modified>
</cp:coreProperties>
</file>