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CD"/>
    <a:srgbClr val="1E5CA7"/>
    <a:srgbClr val="293188"/>
    <a:srgbClr val="283188"/>
    <a:srgbClr val="2D2F63"/>
    <a:srgbClr val="2B2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B0D2-43F1-4683-AA7C-10A80B12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6F5DB2-104B-4FB3-ABBF-C0515109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72C88-1173-4AFD-8D71-AB692805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B2FCD-83F0-47BB-86AF-927CA4FB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47177-4BEF-47E0-9E2E-53482AF4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1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A554-ED79-46C1-9C0C-409B348F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56C501-9366-44B1-8C77-CBD24A629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CAB24-4E6B-4B59-BD30-87152E21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F9379-A7F2-450B-9E1C-5529555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B5008-D978-4099-A37C-DF1C054E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5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B260A-7203-4E33-89DA-AEDBC368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CA392F-00A4-4F3A-9CAA-BD6AC1C0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467D1-4B3F-48A7-B32B-3E39E45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8D73B-DC41-41F2-A9F3-D323BD3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5C396-26FB-4BF1-B3DC-74C2B27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4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1C45-876D-4429-A495-36D3F38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216C0-D0E1-4E3A-8EDA-E71C2332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5FEE1-99EC-4137-B52B-1E30794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BD3E2-C927-47D0-BAEA-A81D7C52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3B5D6-CACE-43FE-97BA-06C0419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6690-FA8A-48F2-AFC3-1B929DCB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85DE1-B97F-4F89-8558-E5F0D0BF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E60A6-38A4-442E-B9DD-521C2227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BFDF9-5F11-4FAE-ADDF-857BC7E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B1A48-0D1B-47B8-9427-2DDD288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5F16-466C-400A-8EC2-8AB0142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775AB-4A24-400B-ABE4-EF5D3EF98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F6FCCA-AFB8-4DEA-BB0D-042F4836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772D8-5FC0-4215-9F1F-0F18FF13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BAFBB6-7C29-4857-93C7-5C6706A9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37588-6F35-4A70-BF9E-5F30EED8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BB059-1AA1-4E85-8531-68DBEAE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29A34-A22F-4F95-BA2C-2886AC2D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0BA59-A987-466D-8E15-3963B8E0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557335-9735-444B-9E66-6F329B2A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3E45F4-B2E3-47D4-B3A8-C8F2F30B0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0B9A74-C15E-42EC-9D00-588F00E0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2B982A-176C-461B-A69A-1F9070F7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0024B-A15A-4D2A-9ABB-13BBD218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385B8-0B0F-4943-A820-2E111E83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68DA2C-3FE0-482E-ABC3-C8BE470B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11DF69-2D09-4212-8CC7-BCFFE358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7A96D7-0895-4DE5-B1C5-5477E006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8F62AA-88E6-4026-849E-131BA38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D2B54B-6F54-4319-B8F1-971F2EA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712E64-8FAB-470E-9626-A168F18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6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D3B82-2C25-4271-AF10-81561E90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8B88A-54CA-4726-9A5B-BA7C44C8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1778D-7482-4C9E-BA01-0FB06C16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3A4ED-916B-4FDD-80B4-0CE915B8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DDA076-685E-4B11-9BB2-348B3166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BCF1A4-EA5D-4844-9BEA-397C1629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2E2F-B2D8-45CD-A0CA-50DAD91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B108D0-A994-458A-B303-E141FF2CA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EBA7B5-B91D-4EC9-A864-6B4C76FE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71992-B59A-4126-B025-D683293F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C28A10-8C3A-4516-A30A-95D482E5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2E2D64-6D4F-42FE-B7CA-02313D20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0BCC6F-BC62-407E-A7EF-3742AA4A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8F735-1772-4DA7-9A6E-F1C247C8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866FB-31FA-45B9-AF56-8CF8AB65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72F8-BC78-42B8-95FC-95B0D73BDC9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353DD-F4EC-4D4F-B9CB-ACE2DBE1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DB3598-49D5-4FA5-97F1-DA6E05A1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16C0-78DA-4CFF-B92D-62A01EBB9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6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CA632ED-AE73-488E-A437-CC5ACB74B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t="5285"/>
          <a:stretch/>
        </p:blipFill>
        <p:spPr>
          <a:xfrm>
            <a:off x="5432823" y="1206872"/>
            <a:ext cx="1009728" cy="102860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B175F0-6EF8-43D7-8E05-658838487DB0}"/>
              </a:ext>
            </a:extLst>
          </p:cNvPr>
          <p:cNvSpPr txBox="1"/>
          <p:nvPr/>
        </p:nvSpPr>
        <p:spPr>
          <a:xfrm>
            <a:off x="6241408" y="2050814"/>
            <a:ext cx="981512" cy="369332"/>
          </a:xfrm>
          <a:prstGeom prst="rect">
            <a:avLst/>
          </a:prstGeom>
          <a:solidFill>
            <a:srgbClr val="2B2F7D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2B2F7D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40197D-1801-43D0-8769-B62575F385DF}"/>
              </a:ext>
            </a:extLst>
          </p:cNvPr>
          <p:cNvSpPr txBox="1"/>
          <p:nvPr/>
        </p:nvSpPr>
        <p:spPr>
          <a:xfrm>
            <a:off x="4414006" y="1615985"/>
            <a:ext cx="981512" cy="369332"/>
          </a:xfrm>
          <a:prstGeom prst="rect">
            <a:avLst/>
          </a:prstGeom>
          <a:solidFill>
            <a:srgbClr val="2D2F63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2D2F63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F7E0C7-E5D5-4851-8643-7B6D5464B213}"/>
              </a:ext>
            </a:extLst>
          </p:cNvPr>
          <p:cNvSpPr txBox="1"/>
          <p:nvPr/>
        </p:nvSpPr>
        <p:spPr>
          <a:xfrm>
            <a:off x="6423423" y="1338152"/>
            <a:ext cx="981512" cy="369332"/>
          </a:xfrm>
          <a:prstGeom prst="rect">
            <a:avLst/>
          </a:prstGeom>
          <a:solidFill>
            <a:srgbClr val="293188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293188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EC5903-EC34-4292-AB0B-44CDDCCFAF78}"/>
              </a:ext>
            </a:extLst>
          </p:cNvPr>
          <p:cNvSpPr txBox="1"/>
          <p:nvPr/>
        </p:nvSpPr>
        <p:spPr>
          <a:xfrm>
            <a:off x="6114428" y="894934"/>
            <a:ext cx="981512" cy="369332"/>
          </a:xfrm>
          <a:prstGeom prst="rect">
            <a:avLst/>
          </a:prstGeom>
          <a:solidFill>
            <a:srgbClr val="1E5CA7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1E5CA7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C7D69A-7715-4385-9BEA-4383147993DF}"/>
              </a:ext>
            </a:extLst>
          </p:cNvPr>
          <p:cNvSpPr txBox="1"/>
          <p:nvPr/>
        </p:nvSpPr>
        <p:spPr>
          <a:xfrm>
            <a:off x="4942067" y="837540"/>
            <a:ext cx="981512" cy="369332"/>
          </a:xfrm>
          <a:prstGeom prst="rect">
            <a:avLst/>
          </a:prstGeom>
          <a:solidFill>
            <a:srgbClr val="8EB9CD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8EB9CD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C5CFFBC-0602-4FD6-8872-389BBDF3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" y="3117736"/>
            <a:ext cx="12019774" cy="31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D2356EB4-DEE9-4FEA-9123-0736186E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47"/>
            <a:ext cx="12192000" cy="32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6B4182D-22BC-4BE7-84A1-81D717BC39CD}"/>
              </a:ext>
            </a:extLst>
          </p:cNvPr>
          <p:cNvSpPr txBox="1"/>
          <p:nvPr/>
        </p:nvSpPr>
        <p:spPr>
          <a:xfrm>
            <a:off x="1627464" y="1493240"/>
            <a:ext cx="7793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https://www.flaticon.com/br/icone-gratis/grupo-de-trabalho_1570120</a:t>
            </a:r>
          </a:p>
          <a:p>
            <a:r>
              <a:rPr lang="pt-BR" dirty="0"/>
              <a:t>https://www.flaticon.com/free-icon/employee_470288</a:t>
            </a:r>
          </a:p>
          <a:p>
            <a:r>
              <a:rPr lang="pt-BR" dirty="0"/>
              <a:t>https://www.flaticon.com/br/icone-gratis/salario_4282787</a:t>
            </a:r>
          </a:p>
          <a:p>
            <a:r>
              <a:rPr lang="pt-BR" dirty="0"/>
              <a:t>https://www.flaticon.com/br/icone-gratis/gerenciamento-de-tempo_1459122</a:t>
            </a:r>
          </a:p>
          <a:p>
            <a:r>
              <a:rPr lang="pt-BR" dirty="0"/>
              <a:t>https://www.flaticon.com/br/icone-gratis/aniversario_5768602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621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Augusto Magalhaes</dc:creator>
  <cp:lastModifiedBy>Guilherme Augusto Magalhaes</cp:lastModifiedBy>
  <cp:revision>2</cp:revision>
  <dcterms:created xsi:type="dcterms:W3CDTF">2022-05-16T17:01:26Z</dcterms:created>
  <dcterms:modified xsi:type="dcterms:W3CDTF">2022-05-16T17:15:39Z</dcterms:modified>
</cp:coreProperties>
</file>