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5143500" type="screen16x9"/>
  <p:notesSz cx="6858000" cy="9144000"/>
  <p:embeddedFontLst>
    <p:embeddedFont>
      <p:font typeface="Tw Cen MT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53251-2D64-4228-8DA4-32681E3D6906}" v="271" dt="2025-04-03T22:48:50.735"/>
    <p1510:client id="{BA6FF832-CCE5-4E4B-A8D7-795A69C83CAB}" v="133" dt="2025-04-03T22:37:22.412"/>
  </p1510:revLst>
</p1510:revInfo>
</file>

<file path=ppt/tableStyles.xml><?xml version="1.0" encoding="utf-8"?>
<a:tblStyleLst xmlns:a="http://schemas.openxmlformats.org/drawingml/2006/main" def="{C82661D5-51B9-4D0B-AF7D-3D3BF36828C1}">
  <a:tblStyle styleId="{C82661D5-51B9-4D0B-AF7D-3D3BF3682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usal@usal.es" userId="b8f36498-1be4-4608-a327-a2866c21f3fa" providerId="ADAL" clId="{BA6FF832-CCE5-4E4B-A8D7-795A69C83CAB}"/>
    <pc:docChg chg="undo custSel addSld delSld modSld">
      <pc:chgData name="guillermousal@usal.es" userId="b8f36498-1be4-4608-a327-a2866c21f3fa" providerId="ADAL" clId="{BA6FF832-CCE5-4E4B-A8D7-795A69C83CAB}" dt="2025-04-03T22:37:22.412" v="136" actId="1076"/>
      <pc:docMkLst>
        <pc:docMk/>
      </pc:docMkLst>
      <pc:sldChg chg="addSp delSp modSp mod setBg delDesignElem">
        <pc:chgData name="guillermousal@usal.es" userId="b8f36498-1be4-4608-a327-a2866c21f3fa" providerId="ADAL" clId="{BA6FF832-CCE5-4E4B-A8D7-795A69C83CAB}" dt="2025-04-03T22:12:19.490" v="53" actId="14100"/>
        <pc:sldMkLst>
          <pc:docMk/>
          <pc:sldMk cId="0" sldId="256"/>
        </pc:sldMkLst>
        <pc:spChg chg="mod">
          <ac:chgData name="guillermousal@usal.es" userId="b8f36498-1be4-4608-a327-a2866c21f3fa" providerId="ADAL" clId="{BA6FF832-CCE5-4E4B-A8D7-795A69C83CAB}" dt="2025-04-03T22:09:25.853" v="35" actId="2660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9:25.853" v="35" actId="26606"/>
          <ac:spMkLst>
            <pc:docMk/>
            <pc:sldMk cId="0" sldId="256"/>
            <ac:spMk id="135" creationId="{00000000-0000-0000-0000-000000000000}"/>
          </ac:spMkLst>
        </pc:spChg>
        <pc:spChg chg="add del">
          <ac:chgData name="guillermousal@usal.es" userId="b8f36498-1be4-4608-a327-a2866c21f3fa" providerId="ADAL" clId="{BA6FF832-CCE5-4E4B-A8D7-795A69C83CAB}" dt="2025-04-03T22:07:06.156" v="29"/>
          <ac:spMkLst>
            <pc:docMk/>
            <pc:sldMk cId="0" sldId="256"/>
            <ac:spMk id="140" creationId="{4609862E-48F9-45AC-8D44-67A0268A7935}"/>
          </ac:spMkLst>
        </pc:spChg>
        <pc:grpChg chg="add">
          <ac:chgData name="guillermousal@usal.es" userId="b8f36498-1be4-4608-a327-a2866c21f3fa" providerId="ADAL" clId="{BA6FF832-CCE5-4E4B-A8D7-795A69C83CAB}" dt="2025-04-03T22:09:25.853" v="35" actId="26606"/>
          <ac:grpSpMkLst>
            <pc:docMk/>
            <pc:sldMk cId="0" sldId="256"/>
            <ac:grpSpMk id="141" creationId="{1351B104-9B78-4A2B-B970-FA8ABE1CE12D}"/>
          </ac:grpSpMkLst>
        </pc:grpChg>
        <pc:grpChg chg="add del">
          <ac:chgData name="guillermousal@usal.es" userId="b8f36498-1be4-4608-a327-a2866c21f3fa" providerId="ADAL" clId="{BA6FF832-CCE5-4E4B-A8D7-795A69C83CAB}" dt="2025-04-03T22:07:06.156" v="29"/>
          <ac:grpSpMkLst>
            <pc:docMk/>
            <pc:sldMk cId="0" sldId="256"/>
            <ac:grpSpMk id="142" creationId="{C97986E7-0E3C-4F64-886E-935DDCB83AA7}"/>
          </ac:grpSpMkLst>
        </pc:grpChg>
        <pc:grpChg chg="add">
          <ac:chgData name="guillermousal@usal.es" userId="b8f36498-1be4-4608-a327-a2866c21f3fa" providerId="ADAL" clId="{BA6FF832-CCE5-4E4B-A8D7-795A69C83CAB}" dt="2025-04-03T22:09:25.853" v="35" actId="26606"/>
          <ac:grpSpMkLst>
            <pc:docMk/>
            <pc:sldMk cId="0" sldId="256"/>
            <ac:grpSpMk id="145" creationId="{D4116A08-770E-4DC3-AAB6-E3E8E6CEC832}"/>
          </ac:grpSpMkLst>
        </pc:grpChg>
        <pc:grpChg chg="add">
          <ac:chgData name="guillermousal@usal.es" userId="b8f36498-1be4-4608-a327-a2866c21f3fa" providerId="ADAL" clId="{BA6FF832-CCE5-4E4B-A8D7-795A69C83CAB}" dt="2025-04-03T22:09:25.853" v="35" actId="26606"/>
          <ac:grpSpMkLst>
            <pc:docMk/>
            <pc:sldMk cId="0" sldId="256"/>
            <ac:grpSpMk id="201" creationId="{77EB1C59-16D1-4C5E-9775-50CB40E022FE}"/>
          </ac:grpSpMkLst>
        </pc:grpChg>
        <pc:picChg chg="add mod">
          <ac:chgData name="guillermousal@usal.es" userId="b8f36498-1be4-4608-a327-a2866c21f3fa" providerId="ADAL" clId="{BA6FF832-CCE5-4E4B-A8D7-795A69C83CAB}" dt="2025-04-03T22:12:19.490" v="53" actId="14100"/>
          <ac:picMkLst>
            <pc:docMk/>
            <pc:sldMk cId="0" sldId="256"/>
            <ac:picMk id="2" creationId="{1C2AAD90-7436-A4BA-5436-15E89F99718A}"/>
          </ac:picMkLst>
        </pc:picChg>
        <pc:picChg chg="add del">
          <ac:chgData name="guillermousal@usal.es" userId="b8f36498-1be4-4608-a327-a2866c21f3fa" providerId="ADAL" clId="{BA6FF832-CCE5-4E4B-A8D7-795A69C83CAB}" dt="2025-04-03T22:09:29.915" v="36" actId="478"/>
          <ac:picMkLst>
            <pc:docMk/>
            <pc:sldMk cId="0" sldId="256"/>
            <ac:picMk id="137" creationId="{76B8F893-0FF3-EA6C-A344-6C13D3409CA6}"/>
          </ac:picMkLst>
        </pc:picChg>
      </pc:sldChg>
      <pc:sldChg chg="modSp mod">
        <pc:chgData name="guillermousal@usal.es" userId="b8f36498-1be4-4608-a327-a2866c21f3fa" providerId="ADAL" clId="{BA6FF832-CCE5-4E4B-A8D7-795A69C83CAB}" dt="2025-04-03T22:07:20.345" v="30"/>
        <pc:sldMkLst>
          <pc:docMk/>
          <pc:sldMk cId="0" sldId="257"/>
        </pc:sldMkLst>
        <pc:spChg chg="mod">
          <ac:chgData name="guillermousal@usal.es" userId="b8f36498-1be4-4608-a327-a2866c21f3fa" providerId="ADAL" clId="{BA6FF832-CCE5-4E4B-A8D7-795A69C83CAB}" dt="2025-04-03T22:07:20.345" v="30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7:20.345" v="30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guillermousal@usal.es" userId="b8f36498-1be4-4608-a327-a2866c21f3fa" providerId="ADAL" clId="{BA6FF832-CCE5-4E4B-A8D7-795A69C83CAB}" dt="2025-04-03T22:25:03.512" v="130" actId="20577"/>
        <pc:sldMkLst>
          <pc:docMk/>
          <pc:sldMk cId="0" sldId="258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58"/>
            <ac:spMk id="147" creationId="{00000000-0000-0000-0000-000000000000}"/>
          </ac:spMkLst>
        </pc:spChg>
        <pc:graphicFrameChg chg="mod">
          <ac:chgData name="guillermousal@usal.es" userId="b8f36498-1be4-4608-a327-a2866c21f3fa" providerId="ADAL" clId="{BA6FF832-CCE5-4E4B-A8D7-795A69C83CAB}" dt="2025-04-03T22:25:03.512" v="130" actId="20577"/>
          <ac:graphicFrameMkLst>
            <pc:docMk/>
            <pc:sldMk cId="0" sldId="258"/>
            <ac:graphicFrameMk id="149" creationId="{B6BA276A-353D-92B0-D10C-443E72AED11B}"/>
          </ac:graphicFrameMkLst>
        </pc:graphicFrameChg>
      </pc:sldChg>
      <pc:sldChg chg="modSp mod">
        <pc:chgData name="guillermousal@usal.es" userId="b8f36498-1be4-4608-a327-a2866c21f3fa" providerId="ADAL" clId="{BA6FF832-CCE5-4E4B-A8D7-795A69C83CAB}" dt="2025-04-03T22:08:25.701" v="34"/>
        <pc:sldMkLst>
          <pc:docMk/>
          <pc:sldMk cId="0" sldId="259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59"/>
            <ac:spMk id="153" creationId="{00000000-0000-0000-0000-000000000000}"/>
          </ac:spMkLst>
        </pc:spChg>
      </pc:sldChg>
      <pc:sldChg chg="modSp mod">
        <pc:chgData name="guillermousal@usal.es" userId="b8f36498-1be4-4608-a327-a2866c21f3fa" providerId="ADAL" clId="{BA6FF832-CCE5-4E4B-A8D7-795A69C83CAB}" dt="2025-04-03T22:08:25.701" v="34"/>
        <pc:sldMkLst>
          <pc:docMk/>
          <pc:sldMk cId="0" sldId="260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60"/>
            <ac:spMk id="158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6:47.179" v="18" actId="27636"/>
          <ac:spMkLst>
            <pc:docMk/>
            <pc:sldMk cId="0" sldId="260"/>
            <ac:spMk id="159" creationId="{00000000-0000-0000-0000-000000000000}"/>
          </ac:spMkLst>
        </pc:spChg>
      </pc:sldChg>
      <pc:sldChg chg="addSp delSp modSp mod setBg">
        <pc:chgData name="guillermousal@usal.es" userId="b8f36498-1be4-4608-a327-a2866c21f3fa" providerId="ADAL" clId="{BA6FF832-CCE5-4E4B-A8D7-795A69C83CAB}" dt="2025-04-03T22:31:10.641" v="131" actId="26606"/>
        <pc:sldMkLst>
          <pc:docMk/>
          <pc:sldMk cId="0" sldId="261"/>
        </pc:sldMkLst>
        <pc:spChg chg="mod">
          <ac:chgData name="guillermousal@usal.es" userId="b8f36498-1be4-4608-a327-a2866c21f3fa" providerId="ADAL" clId="{BA6FF832-CCE5-4E4B-A8D7-795A69C83CAB}" dt="2025-04-03T22:31:10.641" v="131" actId="26606"/>
          <ac:spMkLst>
            <pc:docMk/>
            <pc:sldMk cId="0" sldId="261"/>
            <ac:spMk id="164" creationId="{00000000-0000-0000-0000-000000000000}"/>
          </ac:spMkLst>
        </pc:spChg>
        <pc:spChg chg="del mod">
          <ac:chgData name="guillermousal@usal.es" userId="b8f36498-1be4-4608-a327-a2866c21f3fa" providerId="ADAL" clId="{BA6FF832-CCE5-4E4B-A8D7-795A69C83CAB}" dt="2025-04-03T22:31:10.641" v="131" actId="26606"/>
          <ac:spMkLst>
            <pc:docMk/>
            <pc:sldMk cId="0" sldId="261"/>
            <ac:spMk id="165" creationId="{00000000-0000-0000-0000-000000000000}"/>
          </ac:spMkLst>
        </pc:spChg>
        <pc:grpChg chg="add">
          <ac:chgData name="guillermousal@usal.es" userId="b8f36498-1be4-4608-a327-a2866c21f3fa" providerId="ADAL" clId="{BA6FF832-CCE5-4E4B-A8D7-795A69C83CAB}" dt="2025-04-03T22:31:10.641" v="131" actId="26606"/>
          <ac:grpSpMkLst>
            <pc:docMk/>
            <pc:sldMk cId="0" sldId="261"/>
            <ac:grpSpMk id="173" creationId="{5F6E419E-7478-4531-823C-58DF7A10FA85}"/>
          </ac:grpSpMkLst>
        </pc:grpChg>
        <pc:grpChg chg="add">
          <ac:chgData name="guillermousal@usal.es" userId="b8f36498-1be4-4608-a327-a2866c21f3fa" providerId="ADAL" clId="{BA6FF832-CCE5-4E4B-A8D7-795A69C83CAB}" dt="2025-04-03T22:31:10.641" v="131" actId="26606"/>
          <ac:grpSpMkLst>
            <pc:docMk/>
            <pc:sldMk cId="0" sldId="261"/>
            <ac:grpSpMk id="216" creationId="{71B927C1-9798-4C5C-B5C1-533BAC6E53B9}"/>
          </ac:grpSpMkLst>
        </pc:grpChg>
        <pc:graphicFrameChg chg="add">
          <ac:chgData name="guillermousal@usal.es" userId="b8f36498-1be4-4608-a327-a2866c21f3fa" providerId="ADAL" clId="{BA6FF832-CCE5-4E4B-A8D7-795A69C83CAB}" dt="2025-04-03T22:31:10.641" v="131" actId="26606"/>
          <ac:graphicFrameMkLst>
            <pc:docMk/>
            <pc:sldMk cId="0" sldId="261"/>
            <ac:graphicFrameMk id="167" creationId="{0D9AD636-61C9-EA16-0CB1-937C0D4B7845}"/>
          </ac:graphicFrameMkLst>
        </pc:graphicFrameChg>
        <pc:picChg chg="add">
          <ac:chgData name="guillermousal@usal.es" userId="b8f36498-1be4-4608-a327-a2866c21f3fa" providerId="ADAL" clId="{BA6FF832-CCE5-4E4B-A8D7-795A69C83CAB}" dt="2025-04-03T22:31:10.641" v="131" actId="26606"/>
          <ac:picMkLst>
            <pc:docMk/>
            <pc:sldMk cId="0" sldId="261"/>
            <ac:picMk id="171" creationId="{D315EA7A-503F-4861-9A7A-86476406AFCE}"/>
          </ac:picMkLst>
        </pc:picChg>
        <pc:picChg chg="add">
          <ac:chgData name="guillermousal@usal.es" userId="b8f36498-1be4-4608-a327-a2866c21f3fa" providerId="ADAL" clId="{BA6FF832-CCE5-4E4B-A8D7-795A69C83CAB}" dt="2025-04-03T22:31:10.641" v="131" actId="26606"/>
          <ac:picMkLst>
            <pc:docMk/>
            <pc:sldMk cId="0" sldId="261"/>
            <ac:picMk id="214" creationId="{9018343C-0778-41DD-9B4B-DD35C7325022}"/>
          </ac:picMkLst>
        </pc:picChg>
      </pc:sldChg>
      <pc:sldChg chg="modSp mod">
        <pc:chgData name="guillermousal@usal.es" userId="b8f36498-1be4-4608-a327-a2866c21f3fa" providerId="ADAL" clId="{BA6FF832-CCE5-4E4B-A8D7-795A69C83CAB}" dt="2025-04-03T22:08:25.701" v="34"/>
        <pc:sldMkLst>
          <pc:docMk/>
          <pc:sldMk cId="0" sldId="262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62"/>
            <ac:spMk id="171" creationId="{00000000-0000-0000-0000-000000000000}"/>
          </ac:spMkLst>
        </pc:spChg>
      </pc:sldChg>
      <pc:sldChg chg="addSp delSp modSp mod setBg">
        <pc:chgData name="guillermousal@usal.es" userId="b8f36498-1be4-4608-a327-a2866c21f3fa" providerId="ADAL" clId="{BA6FF832-CCE5-4E4B-A8D7-795A69C83CAB}" dt="2025-04-03T22:12:04.637" v="49" actId="27636"/>
        <pc:sldMkLst>
          <pc:docMk/>
          <pc:sldMk cId="0" sldId="263"/>
        </pc:sldMkLst>
        <pc:spChg chg="mod">
          <ac:chgData name="guillermousal@usal.es" userId="b8f36498-1be4-4608-a327-a2866c21f3fa" providerId="ADAL" clId="{BA6FF832-CCE5-4E4B-A8D7-795A69C83CAB}" dt="2025-04-03T22:11:28.778" v="39" actId="26606"/>
          <ac:spMkLst>
            <pc:docMk/>
            <pc:sldMk cId="0" sldId="263"/>
            <ac:spMk id="176" creationId="{00000000-0000-0000-0000-000000000000}"/>
          </ac:spMkLst>
        </pc:spChg>
        <pc:spChg chg="mod ord">
          <ac:chgData name="guillermousal@usal.es" userId="b8f36498-1be4-4608-a327-a2866c21f3fa" providerId="ADAL" clId="{BA6FF832-CCE5-4E4B-A8D7-795A69C83CAB}" dt="2025-04-03T22:12:04.637" v="49" actId="27636"/>
          <ac:spMkLst>
            <pc:docMk/>
            <pc:sldMk cId="0" sldId="263"/>
            <ac:spMk id="177" creationId="{00000000-0000-0000-0000-000000000000}"/>
          </ac:spMkLst>
        </pc:spChg>
        <pc:spChg chg="add del">
          <ac:chgData name="guillermousal@usal.es" userId="b8f36498-1be4-4608-a327-a2866c21f3fa" providerId="ADAL" clId="{BA6FF832-CCE5-4E4B-A8D7-795A69C83CAB}" dt="2025-04-03T22:11:28.778" v="39" actId="26606"/>
          <ac:spMkLst>
            <pc:docMk/>
            <pc:sldMk cId="0" sldId="263"/>
            <ac:spMk id="226" creationId="{7CADF06E-666D-4233-B4C0-CB050DED99FF}"/>
          </ac:spMkLst>
        </pc:spChg>
        <pc:spChg chg="add">
          <ac:chgData name="guillermousal@usal.es" userId="b8f36498-1be4-4608-a327-a2866c21f3fa" providerId="ADAL" clId="{BA6FF832-CCE5-4E4B-A8D7-795A69C83CAB}" dt="2025-04-03T22:11:28.778" v="39" actId="26606"/>
          <ac:spMkLst>
            <pc:docMk/>
            <pc:sldMk cId="0" sldId="263"/>
            <ac:spMk id="274" creationId="{B17B89E9-0A60-4DE1-97F8-2E81D4CCE813}"/>
          </ac:spMkLst>
        </pc:spChg>
        <pc:grpChg chg="add del">
          <ac:chgData name="guillermousal@usal.es" userId="b8f36498-1be4-4608-a327-a2866c21f3fa" providerId="ADAL" clId="{BA6FF832-CCE5-4E4B-A8D7-795A69C83CAB}" dt="2025-04-03T22:11:28.778" v="39" actId="26606"/>
          <ac:grpSpMkLst>
            <pc:docMk/>
            <pc:sldMk cId="0" sldId="263"/>
            <ac:grpSpMk id="185" creationId="{E6954C68-F4A8-4F2A-82C0-11A25835A8B8}"/>
          </ac:grpSpMkLst>
        </pc:grpChg>
        <pc:grpChg chg="add">
          <ac:chgData name="guillermousal@usal.es" userId="b8f36498-1be4-4608-a327-a2866c21f3fa" providerId="ADAL" clId="{BA6FF832-CCE5-4E4B-A8D7-795A69C83CAB}" dt="2025-04-03T22:11:28.778" v="39" actId="26606"/>
          <ac:grpSpMkLst>
            <pc:docMk/>
            <pc:sldMk cId="0" sldId="263"/>
            <ac:grpSpMk id="233" creationId="{E6954C68-F4A8-4F2A-82C0-11A25835A8B8}"/>
          </ac:grpSpMkLst>
        </pc:grpChg>
        <pc:picChg chg="mod">
          <ac:chgData name="guillermousal@usal.es" userId="b8f36498-1be4-4608-a327-a2866c21f3fa" providerId="ADAL" clId="{BA6FF832-CCE5-4E4B-A8D7-795A69C83CAB}" dt="2025-04-03T22:11:48.496" v="45" actId="14100"/>
          <ac:picMkLst>
            <pc:docMk/>
            <pc:sldMk cId="0" sldId="263"/>
            <ac:picMk id="178" creationId="{00000000-0000-0000-0000-000000000000}"/>
          </ac:picMkLst>
        </pc:picChg>
        <pc:picChg chg="add del">
          <ac:chgData name="guillermousal@usal.es" userId="b8f36498-1be4-4608-a327-a2866c21f3fa" providerId="ADAL" clId="{BA6FF832-CCE5-4E4B-A8D7-795A69C83CAB}" dt="2025-04-03T22:11:28.778" v="39" actId="26606"/>
          <ac:picMkLst>
            <pc:docMk/>
            <pc:sldMk cId="0" sldId="263"/>
            <ac:picMk id="183" creationId="{C1AD4796-F060-464A-9B99-CA7A8F803277}"/>
          </ac:picMkLst>
        </pc:picChg>
        <pc:picChg chg="add">
          <ac:chgData name="guillermousal@usal.es" userId="b8f36498-1be4-4608-a327-a2866c21f3fa" providerId="ADAL" clId="{BA6FF832-CCE5-4E4B-A8D7-795A69C83CAB}" dt="2025-04-03T22:11:28.778" v="39" actId="26606"/>
          <ac:picMkLst>
            <pc:docMk/>
            <pc:sldMk cId="0" sldId="263"/>
            <ac:picMk id="231" creationId="{C1AD4796-F060-464A-9B99-CA7A8F803277}"/>
          </ac:picMkLst>
        </pc:picChg>
      </pc:sldChg>
      <pc:sldChg chg="addSp delSp modSp mod setBg">
        <pc:chgData name="guillermousal@usal.es" userId="b8f36498-1be4-4608-a327-a2866c21f3fa" providerId="ADAL" clId="{BA6FF832-CCE5-4E4B-A8D7-795A69C83CAB}" dt="2025-04-03T22:13:47.315" v="83" actId="27636"/>
        <pc:sldMkLst>
          <pc:docMk/>
          <pc:sldMk cId="0" sldId="264"/>
        </pc:sldMkLst>
        <pc:spChg chg="mod">
          <ac:chgData name="guillermousal@usal.es" userId="b8f36498-1be4-4608-a327-a2866c21f3fa" providerId="ADAL" clId="{BA6FF832-CCE5-4E4B-A8D7-795A69C83CAB}" dt="2025-04-03T22:13:16.614" v="70" actId="26606"/>
          <ac:spMkLst>
            <pc:docMk/>
            <pc:sldMk cId="0" sldId="264"/>
            <ac:spMk id="183" creationId="{00000000-0000-0000-0000-000000000000}"/>
          </ac:spMkLst>
        </pc:spChg>
        <pc:spChg chg="mod ord">
          <ac:chgData name="guillermousal@usal.es" userId="b8f36498-1be4-4608-a327-a2866c21f3fa" providerId="ADAL" clId="{BA6FF832-CCE5-4E4B-A8D7-795A69C83CAB}" dt="2025-04-03T22:13:47.315" v="83" actId="27636"/>
          <ac:spMkLst>
            <pc:docMk/>
            <pc:sldMk cId="0" sldId="264"/>
            <ac:spMk id="184" creationId="{00000000-0000-0000-0000-000000000000}"/>
          </ac:spMkLst>
        </pc:spChg>
        <pc:spChg chg="add">
          <ac:chgData name="guillermousal@usal.es" userId="b8f36498-1be4-4608-a327-a2866c21f3fa" providerId="ADAL" clId="{BA6FF832-CCE5-4E4B-A8D7-795A69C83CAB}" dt="2025-04-03T22:13:16.614" v="70" actId="26606"/>
          <ac:spMkLst>
            <pc:docMk/>
            <pc:sldMk cId="0" sldId="264"/>
            <ac:spMk id="190" creationId="{FD37D9F1-787E-42F4-9E83-2D1774B5114A}"/>
          </ac:spMkLst>
        </pc:spChg>
        <pc:spChg chg="add del">
          <ac:chgData name="guillermousal@usal.es" userId="b8f36498-1be4-4608-a327-a2866c21f3fa" providerId="ADAL" clId="{BA6FF832-CCE5-4E4B-A8D7-795A69C83CAB}" dt="2025-04-03T22:12:44.586" v="55" actId="26606"/>
          <ac:spMkLst>
            <pc:docMk/>
            <pc:sldMk cId="0" sldId="264"/>
            <ac:spMk id="234" creationId="{FD37D9F1-787E-42F4-9E83-2D1774B5114A}"/>
          </ac:spMkLst>
        </pc:spChg>
        <pc:spChg chg="add del">
          <ac:chgData name="guillermousal@usal.es" userId="b8f36498-1be4-4608-a327-a2866c21f3fa" providerId="ADAL" clId="{BA6FF832-CCE5-4E4B-A8D7-795A69C83CAB}" dt="2025-04-03T22:12:49.663" v="59" actId="26606"/>
          <ac:spMkLst>
            <pc:docMk/>
            <pc:sldMk cId="0" sldId="264"/>
            <ac:spMk id="278" creationId="{6E928776-B466-46D7-BA84-BDE07ED1FE21}"/>
          </ac:spMkLst>
        </pc:spChg>
        <pc:spChg chg="add del">
          <ac:chgData name="guillermousal@usal.es" userId="b8f36498-1be4-4608-a327-a2866c21f3fa" providerId="ADAL" clId="{BA6FF832-CCE5-4E4B-A8D7-795A69C83CAB}" dt="2025-04-03T22:12:53.523" v="63" actId="26606"/>
          <ac:spMkLst>
            <pc:docMk/>
            <pc:sldMk cId="0" sldId="264"/>
            <ac:spMk id="342" creationId="{ACCD25FD-1E88-43AB-8554-597EE5BF183C}"/>
          </ac:spMkLst>
        </pc:spChg>
        <pc:spChg chg="add del">
          <ac:chgData name="guillermousal@usal.es" userId="b8f36498-1be4-4608-a327-a2866c21f3fa" providerId="ADAL" clId="{BA6FF832-CCE5-4E4B-A8D7-795A69C83CAB}" dt="2025-04-03T22:12:55.019" v="65" actId="26606"/>
          <ac:spMkLst>
            <pc:docMk/>
            <pc:sldMk cId="0" sldId="264"/>
            <ac:spMk id="383" creationId="{FD37D9F1-787E-42F4-9E83-2D1774B5114A}"/>
          </ac:spMkLst>
        </pc:spChg>
        <pc:spChg chg="add del">
          <ac:chgData name="guillermousal@usal.es" userId="b8f36498-1be4-4608-a327-a2866c21f3fa" providerId="ADAL" clId="{BA6FF832-CCE5-4E4B-A8D7-795A69C83CAB}" dt="2025-04-03T22:12:59.816" v="67" actId="26606"/>
          <ac:spMkLst>
            <pc:docMk/>
            <pc:sldMk cId="0" sldId="264"/>
            <ac:spMk id="387" creationId="{6E928776-B466-46D7-BA84-BDE07ED1FE21}"/>
          </ac:spMkLst>
        </pc:spChg>
        <pc:spChg chg="add del">
          <ac:chgData name="guillermousal@usal.es" userId="b8f36498-1be4-4608-a327-a2866c21f3fa" providerId="ADAL" clId="{BA6FF832-CCE5-4E4B-A8D7-795A69C83CAB}" dt="2025-04-03T22:13:02.307" v="69" actId="26606"/>
          <ac:spMkLst>
            <pc:docMk/>
            <pc:sldMk cId="0" sldId="264"/>
            <ac:spMk id="428" creationId="{FD37D9F1-787E-42F4-9E83-2D1774B5114A}"/>
          </ac:spMkLst>
        </pc:spChg>
        <pc:grpChg chg="add">
          <ac:chgData name="guillermousal@usal.es" userId="b8f36498-1be4-4608-a327-a2866c21f3fa" providerId="ADAL" clId="{BA6FF832-CCE5-4E4B-A8D7-795A69C83CAB}" dt="2025-04-03T22:13:16.614" v="70" actId="26606"/>
          <ac:grpSpMkLst>
            <pc:docMk/>
            <pc:sldMk cId="0" sldId="264"/>
            <ac:grpSpMk id="189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44.586" v="55" actId="26606"/>
          <ac:grpSpMkLst>
            <pc:docMk/>
            <pc:sldMk cId="0" sldId="264"/>
            <ac:grpSpMk id="193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46.154" v="57" actId="26606"/>
          <ac:grpSpMkLst>
            <pc:docMk/>
            <pc:sldMk cId="0" sldId="264"/>
            <ac:grpSpMk id="237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52.217" v="61" actId="26606"/>
          <ac:grpSpMkLst>
            <pc:docMk/>
            <pc:sldMk cId="0" sldId="264"/>
            <ac:grpSpMk id="238" creationId="{C785F9A1-914D-4976-B317-B340DD6F0C66}"/>
          </ac:grpSpMkLst>
        </pc:grpChg>
        <pc:grpChg chg="add del">
          <ac:chgData name="guillermousal@usal.es" userId="b8f36498-1be4-4608-a327-a2866c21f3fa" providerId="ADAL" clId="{BA6FF832-CCE5-4E4B-A8D7-795A69C83CAB}" dt="2025-04-03T22:12:49.663" v="59" actId="26606"/>
          <ac:grpSpMkLst>
            <pc:docMk/>
            <pc:sldMk cId="0" sldId="264"/>
            <ac:grpSpMk id="277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52.217" v="61" actId="26606"/>
          <ac:grpSpMkLst>
            <pc:docMk/>
            <pc:sldMk cId="0" sldId="264"/>
            <ac:grpSpMk id="295" creationId="{89153B7B-F4BE-47E6-96EE-D05D05D2FB91}"/>
          </ac:grpSpMkLst>
        </pc:grpChg>
        <pc:grpChg chg="add del">
          <ac:chgData name="guillermousal@usal.es" userId="b8f36498-1be4-4608-a327-a2866c21f3fa" providerId="ADAL" clId="{BA6FF832-CCE5-4E4B-A8D7-795A69C83CAB}" dt="2025-04-03T22:12:52.217" v="61" actId="26606"/>
          <ac:grpSpMkLst>
            <pc:docMk/>
            <pc:sldMk cId="0" sldId="264"/>
            <ac:grpSpMk id="334" creationId="{7FF5C675-8A85-433E-8B62-972333B74E96}"/>
          </ac:grpSpMkLst>
        </pc:grpChg>
        <pc:grpChg chg="add del">
          <ac:chgData name="guillermousal@usal.es" userId="b8f36498-1be4-4608-a327-a2866c21f3fa" providerId="ADAL" clId="{BA6FF832-CCE5-4E4B-A8D7-795A69C83CAB}" dt="2025-04-03T22:12:53.523" v="63" actId="26606"/>
          <ac:grpSpMkLst>
            <pc:docMk/>
            <pc:sldMk cId="0" sldId="264"/>
            <ac:grpSpMk id="341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55.019" v="65" actId="26606"/>
          <ac:grpSpMkLst>
            <pc:docMk/>
            <pc:sldMk cId="0" sldId="264"/>
            <ac:grpSpMk id="345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2:59.816" v="67" actId="26606"/>
          <ac:grpSpMkLst>
            <pc:docMk/>
            <pc:sldMk cId="0" sldId="264"/>
            <ac:grpSpMk id="386" creationId="{CF85EDDD-D49C-44B7-8339-27C5E2A6AB4F}"/>
          </ac:grpSpMkLst>
        </pc:grpChg>
        <pc:grpChg chg="add del">
          <ac:chgData name="guillermousal@usal.es" userId="b8f36498-1be4-4608-a327-a2866c21f3fa" providerId="ADAL" clId="{BA6FF832-CCE5-4E4B-A8D7-795A69C83CAB}" dt="2025-04-03T22:13:02.307" v="69" actId="26606"/>
          <ac:grpSpMkLst>
            <pc:docMk/>
            <pc:sldMk cId="0" sldId="264"/>
            <ac:grpSpMk id="390" creationId="{CF85EDDD-D49C-44B7-8339-27C5E2A6AB4F}"/>
          </ac:grpSpMkLst>
        </pc:grpChg>
        <pc:picChg chg="mod">
          <ac:chgData name="guillermousal@usal.es" userId="b8f36498-1be4-4608-a327-a2866c21f3fa" providerId="ADAL" clId="{BA6FF832-CCE5-4E4B-A8D7-795A69C83CAB}" dt="2025-04-03T22:13:28.087" v="76" actId="14100"/>
          <ac:picMkLst>
            <pc:docMk/>
            <pc:sldMk cId="0" sldId="264"/>
            <ac:picMk id="185" creationId="{00000000-0000-0000-0000-000000000000}"/>
          </ac:picMkLst>
        </pc:picChg>
        <pc:picChg chg="mod">
          <ac:chgData name="guillermousal@usal.es" userId="b8f36498-1be4-4608-a327-a2866c21f3fa" providerId="ADAL" clId="{BA6FF832-CCE5-4E4B-A8D7-795A69C83CAB}" dt="2025-04-03T22:13:31.744" v="79" actId="1076"/>
          <ac:picMkLst>
            <pc:docMk/>
            <pc:sldMk cId="0" sldId="264"/>
            <ac:picMk id="186" creationId="{00000000-0000-0000-0000-000000000000}"/>
          </ac:picMkLst>
        </pc:picChg>
        <pc:picChg chg="add">
          <ac:chgData name="guillermousal@usal.es" userId="b8f36498-1be4-4608-a327-a2866c21f3fa" providerId="ADAL" clId="{BA6FF832-CCE5-4E4B-A8D7-795A69C83CAB}" dt="2025-04-03T22:13:16.614" v="70" actId="26606"/>
          <ac:picMkLst>
            <pc:docMk/>
            <pc:sldMk cId="0" sldId="264"/>
            <ac:picMk id="188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44.586" v="55" actId="26606"/>
          <ac:picMkLst>
            <pc:docMk/>
            <pc:sldMk cId="0" sldId="264"/>
            <ac:picMk id="191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46.154" v="57" actId="26606"/>
          <ac:picMkLst>
            <pc:docMk/>
            <pc:sldMk cId="0" sldId="264"/>
            <ac:picMk id="236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49.663" v="59" actId="26606"/>
          <ac:picMkLst>
            <pc:docMk/>
            <pc:sldMk cId="0" sldId="264"/>
            <ac:picMk id="276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52.217" v="61" actId="26606"/>
          <ac:picMkLst>
            <pc:docMk/>
            <pc:sldMk cId="0" sldId="264"/>
            <ac:picMk id="293" creationId="{9F2900DB-45BE-4E9A-8BA5-9EA8FA58597A}"/>
          </ac:picMkLst>
        </pc:picChg>
        <pc:picChg chg="add del">
          <ac:chgData name="guillermousal@usal.es" userId="b8f36498-1be4-4608-a327-a2866c21f3fa" providerId="ADAL" clId="{BA6FF832-CCE5-4E4B-A8D7-795A69C83CAB}" dt="2025-04-03T22:12:53.523" v="63" actId="26606"/>
          <ac:picMkLst>
            <pc:docMk/>
            <pc:sldMk cId="0" sldId="264"/>
            <ac:picMk id="340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55.019" v="65" actId="26606"/>
          <ac:picMkLst>
            <pc:docMk/>
            <pc:sldMk cId="0" sldId="264"/>
            <ac:picMk id="344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2:59.816" v="67" actId="26606"/>
          <ac:picMkLst>
            <pc:docMk/>
            <pc:sldMk cId="0" sldId="264"/>
            <ac:picMk id="385" creationId="{97F8B420-F6E9-48B9-8985-F375C2E074F5}"/>
          </ac:picMkLst>
        </pc:picChg>
        <pc:picChg chg="add del">
          <ac:chgData name="guillermousal@usal.es" userId="b8f36498-1be4-4608-a327-a2866c21f3fa" providerId="ADAL" clId="{BA6FF832-CCE5-4E4B-A8D7-795A69C83CAB}" dt="2025-04-03T22:13:02.307" v="69" actId="26606"/>
          <ac:picMkLst>
            <pc:docMk/>
            <pc:sldMk cId="0" sldId="264"/>
            <ac:picMk id="389" creationId="{97F8B420-F6E9-48B9-8985-F375C2E074F5}"/>
          </ac:picMkLst>
        </pc:picChg>
        <pc:cxnChg chg="add del">
          <ac:chgData name="guillermousal@usal.es" userId="b8f36498-1be4-4608-a327-a2866c21f3fa" providerId="ADAL" clId="{BA6FF832-CCE5-4E4B-A8D7-795A69C83CAB}" dt="2025-04-03T22:12:52.217" v="61" actId="26606"/>
          <ac:cxnSpMkLst>
            <pc:docMk/>
            <pc:sldMk cId="0" sldId="264"/>
            <ac:cxnSpMk id="294" creationId="{B651A6A2-000C-408B-A971-F3DB41B1AFDC}"/>
          </ac:cxnSpMkLst>
        </pc:cxnChg>
        <pc:cxnChg chg="add del">
          <ac:chgData name="guillermousal@usal.es" userId="b8f36498-1be4-4608-a327-a2866c21f3fa" providerId="ADAL" clId="{BA6FF832-CCE5-4E4B-A8D7-795A69C83CAB}" dt="2025-04-03T22:12:52.217" v="61" actId="26606"/>
          <ac:cxnSpMkLst>
            <pc:docMk/>
            <pc:sldMk cId="0" sldId="264"/>
            <ac:cxnSpMk id="296" creationId="{07ADFC46-D39A-49F8-9F1D-543E06347042}"/>
          </ac:cxnSpMkLst>
        </pc:cxnChg>
      </pc:sldChg>
      <pc:sldChg chg="addSp delSp modSp mod setBg">
        <pc:chgData name="guillermousal@usal.es" userId="b8f36498-1be4-4608-a327-a2866c21f3fa" providerId="ADAL" clId="{BA6FF832-CCE5-4E4B-A8D7-795A69C83CAB}" dt="2025-04-03T22:19:32.496" v="124"/>
        <pc:sldMkLst>
          <pc:docMk/>
          <pc:sldMk cId="0" sldId="265"/>
        </pc:sldMkLst>
        <pc:spChg chg="mod">
          <ac:chgData name="guillermousal@usal.es" userId="b8f36498-1be4-4608-a327-a2866c21f3fa" providerId="ADAL" clId="{BA6FF832-CCE5-4E4B-A8D7-795A69C83CAB}" dt="2025-04-03T22:16:31.273" v="96" actId="20577"/>
          <ac:spMkLst>
            <pc:docMk/>
            <pc:sldMk cId="0" sldId="265"/>
            <ac:spMk id="191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19:32.496" v="124"/>
          <ac:spMkLst>
            <pc:docMk/>
            <pc:sldMk cId="0" sldId="265"/>
            <ac:spMk id="192" creationId="{00000000-0000-0000-0000-000000000000}"/>
          </ac:spMkLst>
        </pc:spChg>
        <pc:grpChg chg="add del">
          <ac:chgData name="guillermousal@usal.es" userId="b8f36498-1be4-4608-a327-a2866c21f3fa" providerId="ADAL" clId="{BA6FF832-CCE5-4E4B-A8D7-795A69C83CAB}" dt="2025-04-03T22:16:10.610" v="91" actId="26606"/>
          <ac:grpSpMkLst>
            <pc:docMk/>
            <pc:sldMk cId="0" sldId="265"/>
            <ac:grpSpMk id="196" creationId="{9D8D9FF3-B837-4563-BBDD-397FAC4FDAF3}"/>
          </ac:grpSpMkLst>
        </pc:grpChg>
        <pc:grpChg chg="add del">
          <ac:chgData name="guillermousal@usal.es" userId="b8f36498-1be4-4608-a327-a2866c21f3fa" providerId="ADAL" clId="{BA6FF832-CCE5-4E4B-A8D7-795A69C83CAB}" dt="2025-04-03T22:14:33.041" v="89" actId="26606"/>
          <ac:grpSpMkLst>
            <pc:docMk/>
            <pc:sldMk cId="0" sldId="265"/>
            <ac:grpSpMk id="200" creationId="{9D8D9FF3-B837-4563-BBDD-397FAC4FDAF3}"/>
          </ac:grpSpMkLst>
        </pc:grpChg>
        <pc:picChg chg="mod">
          <ac:chgData name="guillermousal@usal.es" userId="b8f36498-1be4-4608-a327-a2866c21f3fa" providerId="ADAL" clId="{BA6FF832-CCE5-4E4B-A8D7-795A69C83CAB}" dt="2025-04-03T22:16:46.482" v="102" actId="1076"/>
          <ac:picMkLst>
            <pc:docMk/>
            <pc:sldMk cId="0" sldId="265"/>
            <ac:picMk id="193" creationId="{00000000-0000-0000-0000-000000000000}"/>
          </ac:picMkLst>
        </pc:picChg>
        <pc:picChg chg="add del">
          <ac:chgData name="guillermousal@usal.es" userId="b8f36498-1be4-4608-a327-a2866c21f3fa" providerId="ADAL" clId="{BA6FF832-CCE5-4E4B-A8D7-795A69C83CAB}" dt="2025-04-03T22:16:10.610" v="91" actId="26606"/>
          <ac:picMkLst>
            <pc:docMk/>
            <pc:sldMk cId="0" sldId="265"/>
            <ac:picMk id="195" creationId="{3EF0702B-8BDA-49B2-9FB5-FAEFBAAD265D}"/>
          </ac:picMkLst>
        </pc:picChg>
        <pc:picChg chg="add del">
          <ac:chgData name="guillermousal@usal.es" userId="b8f36498-1be4-4608-a327-a2866c21f3fa" providerId="ADAL" clId="{BA6FF832-CCE5-4E4B-A8D7-795A69C83CAB}" dt="2025-04-03T22:14:33.041" v="89" actId="26606"/>
          <ac:picMkLst>
            <pc:docMk/>
            <pc:sldMk cId="0" sldId="265"/>
            <ac:picMk id="198" creationId="{3EF0702B-8BDA-49B2-9FB5-FAEFBAAD265D}"/>
          </ac:picMkLst>
        </pc:picChg>
      </pc:sldChg>
      <pc:sldChg chg="modSp mod">
        <pc:chgData name="guillermousal@usal.es" userId="b8f36498-1be4-4608-a327-a2866c21f3fa" providerId="ADAL" clId="{BA6FF832-CCE5-4E4B-A8D7-795A69C83CAB}" dt="2025-04-03T22:37:09.694" v="134" actId="255"/>
        <pc:sldMkLst>
          <pc:docMk/>
          <pc:sldMk cId="0" sldId="266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37:09.694" v="134" actId="255"/>
          <ac:spMkLst>
            <pc:docMk/>
            <pc:sldMk cId="0" sldId="266"/>
            <ac:spMk id="199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36:58.494" v="132" actId="1076"/>
          <ac:spMkLst>
            <pc:docMk/>
            <pc:sldMk cId="0" sldId="266"/>
            <ac:spMk id="200" creationId="{00000000-0000-0000-0000-000000000000}"/>
          </ac:spMkLst>
        </pc:spChg>
      </pc:sldChg>
      <pc:sldChg chg="modSp mod">
        <pc:chgData name="guillermousal@usal.es" userId="b8f36498-1be4-4608-a327-a2866c21f3fa" providerId="ADAL" clId="{BA6FF832-CCE5-4E4B-A8D7-795A69C83CAB}" dt="2025-04-03T22:37:22.412" v="136" actId="1076"/>
        <pc:sldMkLst>
          <pc:docMk/>
          <pc:sldMk cId="0" sldId="267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67"/>
            <ac:spMk id="207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37:22.412" v="136" actId="1076"/>
          <ac:spMkLst>
            <pc:docMk/>
            <pc:sldMk cId="0" sldId="267"/>
            <ac:spMk id="208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6:47.218" v="24" actId="27636"/>
          <ac:spMkLst>
            <pc:docMk/>
            <pc:sldMk cId="0" sldId="267"/>
            <ac:spMk id="209" creationId="{00000000-0000-0000-0000-000000000000}"/>
          </ac:spMkLst>
        </pc:spChg>
      </pc:sldChg>
      <pc:sldChg chg="addSp delSp modSp mod setBg">
        <pc:chgData name="guillermousal@usal.es" userId="b8f36498-1be4-4608-a327-a2866c21f3fa" providerId="ADAL" clId="{BA6FF832-CCE5-4E4B-A8D7-795A69C83CAB}" dt="2025-04-03T22:17:21.622" v="115" actId="26606"/>
        <pc:sldMkLst>
          <pc:docMk/>
          <pc:sldMk cId="0" sldId="268"/>
        </pc:sldMkLst>
        <pc:spChg chg="mod">
          <ac:chgData name="guillermousal@usal.es" userId="b8f36498-1be4-4608-a327-a2866c21f3fa" providerId="ADAL" clId="{BA6FF832-CCE5-4E4B-A8D7-795A69C83CAB}" dt="2025-04-03T22:17:21.622" v="115" actId="26606"/>
          <ac:spMkLst>
            <pc:docMk/>
            <pc:sldMk cId="0" sldId="268"/>
            <ac:spMk id="216" creationId="{00000000-0000-0000-0000-000000000000}"/>
          </ac:spMkLst>
        </pc:spChg>
        <pc:spChg chg="add del">
          <ac:chgData name="guillermousal@usal.es" userId="b8f36498-1be4-4608-a327-a2866c21f3fa" providerId="ADAL" clId="{BA6FF832-CCE5-4E4B-A8D7-795A69C83CAB}" dt="2025-04-03T22:17:16.012" v="104" actId="26606"/>
          <ac:spMkLst>
            <pc:docMk/>
            <pc:sldMk cId="0" sldId="268"/>
            <ac:spMk id="280" creationId="{5D11984A-B249-4EC7-B524-C3C9122FD4A7}"/>
          </ac:spMkLst>
        </pc:spChg>
        <pc:spChg chg="add del">
          <ac:chgData name="guillermousal@usal.es" userId="b8f36498-1be4-4608-a327-a2866c21f3fa" providerId="ADAL" clId="{BA6FF832-CCE5-4E4B-A8D7-795A69C83CAB}" dt="2025-04-03T22:17:16.973" v="106" actId="26606"/>
          <ac:spMkLst>
            <pc:docMk/>
            <pc:sldMk cId="0" sldId="268"/>
            <ac:spMk id="338" creationId="{BDE99016-F850-4AF3-BB21-B78608122590}"/>
          </ac:spMkLst>
        </pc:spChg>
        <pc:spChg chg="add del">
          <ac:chgData name="guillermousal@usal.es" userId="b8f36498-1be4-4608-a327-a2866c21f3fa" providerId="ADAL" clId="{BA6FF832-CCE5-4E4B-A8D7-795A69C83CAB}" dt="2025-04-03T22:17:17.678" v="108" actId="26606"/>
          <ac:spMkLst>
            <pc:docMk/>
            <pc:sldMk cId="0" sldId="268"/>
            <ac:spMk id="342" creationId="{BDE99016-F850-4AF3-BB21-B78608122590}"/>
          </ac:spMkLst>
        </pc:spChg>
        <pc:spChg chg="add del">
          <ac:chgData name="guillermousal@usal.es" userId="b8f36498-1be4-4608-a327-a2866c21f3fa" providerId="ADAL" clId="{BA6FF832-CCE5-4E4B-A8D7-795A69C83CAB}" dt="2025-04-03T22:17:18.896" v="110" actId="26606"/>
          <ac:spMkLst>
            <pc:docMk/>
            <pc:sldMk cId="0" sldId="268"/>
            <ac:spMk id="346" creationId="{DB829AB5-D40E-4D5B-A900-5801F574B467}"/>
          </ac:spMkLst>
        </pc:spChg>
        <pc:spChg chg="add del">
          <ac:chgData name="guillermousal@usal.es" userId="b8f36498-1be4-4608-a327-a2866c21f3fa" providerId="ADAL" clId="{BA6FF832-CCE5-4E4B-A8D7-795A69C83CAB}" dt="2025-04-03T22:17:20.227" v="112" actId="26606"/>
          <ac:spMkLst>
            <pc:docMk/>
            <pc:sldMk cId="0" sldId="268"/>
            <ac:spMk id="404" creationId="{DB829AB5-D40E-4D5B-A900-5801F574B467}"/>
          </ac:spMkLst>
        </pc:spChg>
        <pc:spChg chg="add del">
          <ac:chgData name="guillermousal@usal.es" userId="b8f36498-1be4-4608-a327-a2866c21f3fa" providerId="ADAL" clId="{BA6FF832-CCE5-4E4B-A8D7-795A69C83CAB}" dt="2025-04-03T22:17:21.559" v="114" actId="26606"/>
          <ac:spMkLst>
            <pc:docMk/>
            <pc:sldMk cId="0" sldId="268"/>
            <ac:spMk id="408" creationId="{5D11984A-B249-4EC7-B524-C3C9122FD4A7}"/>
          </ac:spMkLst>
        </pc:spChg>
        <pc:spChg chg="add">
          <ac:chgData name="guillermousal@usal.es" userId="b8f36498-1be4-4608-a327-a2866c21f3fa" providerId="ADAL" clId="{BA6FF832-CCE5-4E4B-A8D7-795A69C83CAB}" dt="2025-04-03T22:17:21.622" v="115" actId="26606"/>
          <ac:spMkLst>
            <pc:docMk/>
            <pc:sldMk cId="0" sldId="268"/>
            <ac:spMk id="466" creationId="{5D11984A-B249-4EC7-B524-C3C9122FD4A7}"/>
          </ac:spMkLst>
        </pc:spChg>
        <pc:grpChg chg="add del">
          <ac:chgData name="guillermousal@usal.es" userId="b8f36498-1be4-4608-a327-a2866c21f3fa" providerId="ADAL" clId="{BA6FF832-CCE5-4E4B-A8D7-795A69C83CAB}" dt="2025-04-03T22:17:16.012" v="104" actId="26606"/>
          <ac:grpSpMkLst>
            <pc:docMk/>
            <pc:sldMk cId="0" sldId="268"/>
            <ac:grpSpMk id="224" creationId="{8D8E6E98-D5AE-4FF0-ABF6-B6B08F482FB6}"/>
          </ac:grpSpMkLst>
        </pc:grpChg>
        <pc:grpChg chg="add del">
          <ac:chgData name="guillermousal@usal.es" userId="b8f36498-1be4-4608-a327-a2866c21f3fa" providerId="ADAL" clId="{BA6FF832-CCE5-4E4B-A8D7-795A69C83CAB}" dt="2025-04-03T22:17:16.973" v="106" actId="26606"/>
          <ac:grpSpMkLst>
            <pc:docMk/>
            <pc:sldMk cId="0" sldId="268"/>
            <ac:grpSpMk id="283" creationId="{8D8E6E98-D5AE-4FF0-ABF6-B6B08F482FB6}"/>
          </ac:grpSpMkLst>
        </pc:grpChg>
        <pc:grpChg chg="add del">
          <ac:chgData name="guillermousal@usal.es" userId="b8f36498-1be4-4608-a327-a2866c21f3fa" providerId="ADAL" clId="{BA6FF832-CCE5-4E4B-A8D7-795A69C83CAB}" dt="2025-04-03T22:17:17.678" v="108" actId="26606"/>
          <ac:grpSpMkLst>
            <pc:docMk/>
            <pc:sldMk cId="0" sldId="268"/>
            <ac:grpSpMk id="341" creationId="{8D8E6E98-D5AE-4FF0-ABF6-B6B08F482FB6}"/>
          </ac:grpSpMkLst>
        </pc:grpChg>
        <pc:grpChg chg="add del">
          <ac:chgData name="guillermousal@usal.es" userId="b8f36498-1be4-4608-a327-a2866c21f3fa" providerId="ADAL" clId="{BA6FF832-CCE5-4E4B-A8D7-795A69C83CAB}" dt="2025-04-03T22:17:18.896" v="110" actId="26606"/>
          <ac:grpSpMkLst>
            <pc:docMk/>
            <pc:sldMk cId="0" sldId="268"/>
            <ac:grpSpMk id="345" creationId="{8D8E6E98-D5AE-4FF0-ABF6-B6B08F482FB6}"/>
          </ac:grpSpMkLst>
        </pc:grpChg>
        <pc:grpChg chg="add del">
          <ac:chgData name="guillermousal@usal.es" userId="b8f36498-1be4-4608-a327-a2866c21f3fa" providerId="ADAL" clId="{BA6FF832-CCE5-4E4B-A8D7-795A69C83CAB}" dt="2025-04-03T22:17:20.227" v="112" actId="26606"/>
          <ac:grpSpMkLst>
            <pc:docMk/>
            <pc:sldMk cId="0" sldId="268"/>
            <ac:grpSpMk id="349" creationId="{8D8E6E98-D5AE-4FF0-ABF6-B6B08F482FB6}"/>
          </ac:grpSpMkLst>
        </pc:grpChg>
        <pc:grpChg chg="add del">
          <ac:chgData name="guillermousal@usal.es" userId="b8f36498-1be4-4608-a327-a2866c21f3fa" providerId="ADAL" clId="{BA6FF832-CCE5-4E4B-A8D7-795A69C83CAB}" dt="2025-04-03T22:17:21.559" v="114" actId="26606"/>
          <ac:grpSpMkLst>
            <pc:docMk/>
            <pc:sldMk cId="0" sldId="268"/>
            <ac:grpSpMk id="407" creationId="{8D8E6E98-D5AE-4FF0-ABF6-B6B08F482FB6}"/>
          </ac:grpSpMkLst>
        </pc:grpChg>
        <pc:grpChg chg="add">
          <ac:chgData name="guillermousal@usal.es" userId="b8f36498-1be4-4608-a327-a2866c21f3fa" providerId="ADAL" clId="{BA6FF832-CCE5-4E4B-A8D7-795A69C83CAB}" dt="2025-04-03T22:17:21.622" v="115" actId="26606"/>
          <ac:grpSpMkLst>
            <pc:docMk/>
            <pc:sldMk cId="0" sldId="268"/>
            <ac:grpSpMk id="411" creationId="{8D8E6E98-D5AE-4FF0-ABF6-B6B08F482FB6}"/>
          </ac:grpSpMkLst>
        </pc:grpChg>
        <pc:graphicFrameChg chg="add mod">
          <ac:chgData name="guillermousal@usal.es" userId="b8f36498-1be4-4608-a327-a2866c21f3fa" providerId="ADAL" clId="{BA6FF832-CCE5-4E4B-A8D7-795A69C83CAB}" dt="2025-04-03T22:17:21.622" v="115" actId="26606"/>
          <ac:graphicFrameMkLst>
            <pc:docMk/>
            <pc:sldMk cId="0" sldId="268"/>
            <ac:graphicFrameMk id="217" creationId="{00000000-0000-0000-0000-000000000000}"/>
          </ac:graphicFrameMkLst>
        </pc:graphicFrameChg>
        <pc:picChg chg="add del">
          <ac:chgData name="guillermousal@usal.es" userId="b8f36498-1be4-4608-a327-a2866c21f3fa" providerId="ADAL" clId="{BA6FF832-CCE5-4E4B-A8D7-795A69C83CAB}" dt="2025-04-03T22:17:16.012" v="104" actId="26606"/>
          <ac:picMkLst>
            <pc:docMk/>
            <pc:sldMk cId="0" sldId="268"/>
            <ac:picMk id="222" creationId="{D8C84AD2-B33F-490D-BF2D-E70D251BC3A3}"/>
          </ac:picMkLst>
        </pc:picChg>
        <pc:picChg chg="add del">
          <ac:chgData name="guillermousal@usal.es" userId="b8f36498-1be4-4608-a327-a2866c21f3fa" providerId="ADAL" clId="{BA6FF832-CCE5-4E4B-A8D7-795A69C83CAB}" dt="2025-04-03T22:17:16.973" v="106" actId="26606"/>
          <ac:picMkLst>
            <pc:docMk/>
            <pc:sldMk cId="0" sldId="268"/>
            <ac:picMk id="282" creationId="{D8C84AD2-B33F-490D-BF2D-E70D251BC3A3}"/>
          </ac:picMkLst>
        </pc:picChg>
        <pc:picChg chg="add del">
          <ac:chgData name="guillermousal@usal.es" userId="b8f36498-1be4-4608-a327-a2866c21f3fa" providerId="ADAL" clId="{BA6FF832-CCE5-4E4B-A8D7-795A69C83CAB}" dt="2025-04-03T22:17:17.678" v="108" actId="26606"/>
          <ac:picMkLst>
            <pc:docMk/>
            <pc:sldMk cId="0" sldId="268"/>
            <ac:picMk id="340" creationId="{D8C84AD2-B33F-490D-BF2D-E70D251BC3A3}"/>
          </ac:picMkLst>
        </pc:picChg>
        <pc:picChg chg="add del">
          <ac:chgData name="guillermousal@usal.es" userId="b8f36498-1be4-4608-a327-a2866c21f3fa" providerId="ADAL" clId="{BA6FF832-CCE5-4E4B-A8D7-795A69C83CAB}" dt="2025-04-03T22:17:18.896" v="110" actId="26606"/>
          <ac:picMkLst>
            <pc:docMk/>
            <pc:sldMk cId="0" sldId="268"/>
            <ac:picMk id="344" creationId="{D8C84AD2-B33F-490D-BF2D-E70D251BC3A3}"/>
          </ac:picMkLst>
        </pc:picChg>
        <pc:picChg chg="add del">
          <ac:chgData name="guillermousal@usal.es" userId="b8f36498-1be4-4608-a327-a2866c21f3fa" providerId="ADAL" clId="{BA6FF832-CCE5-4E4B-A8D7-795A69C83CAB}" dt="2025-04-03T22:17:20.227" v="112" actId="26606"/>
          <ac:picMkLst>
            <pc:docMk/>
            <pc:sldMk cId="0" sldId="268"/>
            <ac:picMk id="348" creationId="{D8C84AD2-B33F-490D-BF2D-E70D251BC3A3}"/>
          </ac:picMkLst>
        </pc:picChg>
        <pc:picChg chg="add del">
          <ac:chgData name="guillermousal@usal.es" userId="b8f36498-1be4-4608-a327-a2866c21f3fa" providerId="ADAL" clId="{BA6FF832-CCE5-4E4B-A8D7-795A69C83CAB}" dt="2025-04-03T22:17:21.559" v="114" actId="26606"/>
          <ac:picMkLst>
            <pc:docMk/>
            <pc:sldMk cId="0" sldId="268"/>
            <ac:picMk id="406" creationId="{D8C84AD2-B33F-490D-BF2D-E70D251BC3A3}"/>
          </ac:picMkLst>
        </pc:picChg>
        <pc:picChg chg="add">
          <ac:chgData name="guillermousal@usal.es" userId="b8f36498-1be4-4608-a327-a2866c21f3fa" providerId="ADAL" clId="{BA6FF832-CCE5-4E4B-A8D7-795A69C83CAB}" dt="2025-04-03T22:17:21.622" v="115" actId="26606"/>
          <ac:picMkLst>
            <pc:docMk/>
            <pc:sldMk cId="0" sldId="268"/>
            <ac:picMk id="410" creationId="{D8C84AD2-B33F-490D-BF2D-E70D251BC3A3}"/>
          </ac:picMkLst>
        </pc:picChg>
      </pc:sldChg>
      <pc:sldChg chg="addSp delSp modSp mod setBg">
        <pc:chgData name="guillermousal@usal.es" userId="b8f36498-1be4-4608-a327-a2866c21f3fa" providerId="ADAL" clId="{BA6FF832-CCE5-4E4B-A8D7-795A69C83CAB}" dt="2025-04-03T22:17:40.406" v="116" actId="26606"/>
        <pc:sldMkLst>
          <pc:docMk/>
          <pc:sldMk cId="0" sldId="269"/>
        </pc:sldMkLst>
        <pc:spChg chg="mod">
          <ac:chgData name="guillermousal@usal.es" userId="b8f36498-1be4-4608-a327-a2866c21f3fa" providerId="ADAL" clId="{BA6FF832-CCE5-4E4B-A8D7-795A69C83CAB}" dt="2025-04-03T22:17:40.406" v="116" actId="26606"/>
          <ac:spMkLst>
            <pc:docMk/>
            <pc:sldMk cId="0" sldId="269"/>
            <ac:spMk id="222" creationId="{00000000-0000-0000-0000-000000000000}"/>
          </ac:spMkLst>
        </pc:spChg>
        <pc:spChg chg="del mod">
          <ac:chgData name="guillermousal@usal.es" userId="b8f36498-1be4-4608-a327-a2866c21f3fa" providerId="ADAL" clId="{BA6FF832-CCE5-4E4B-A8D7-795A69C83CAB}" dt="2025-04-03T22:17:40.406" v="116" actId="26606"/>
          <ac:spMkLst>
            <pc:docMk/>
            <pc:sldMk cId="0" sldId="269"/>
            <ac:spMk id="223" creationId="{00000000-0000-0000-0000-000000000000}"/>
          </ac:spMkLst>
        </pc:spChg>
        <pc:spChg chg="add">
          <ac:chgData name="guillermousal@usal.es" userId="b8f36498-1be4-4608-a327-a2866c21f3fa" providerId="ADAL" clId="{BA6FF832-CCE5-4E4B-A8D7-795A69C83CAB}" dt="2025-04-03T22:17:40.406" v="116" actId="26606"/>
          <ac:spMkLst>
            <pc:docMk/>
            <pc:sldMk cId="0" sldId="269"/>
            <ac:spMk id="315" creationId="{BDD0EE9F-9E3C-462E-A179-E83BAF11BA94}"/>
          </ac:spMkLst>
        </pc:spChg>
        <pc:grpChg chg="add">
          <ac:chgData name="guillermousal@usal.es" userId="b8f36498-1be4-4608-a327-a2866c21f3fa" providerId="ADAL" clId="{BA6FF832-CCE5-4E4B-A8D7-795A69C83CAB}" dt="2025-04-03T22:17:40.406" v="116" actId="26606"/>
          <ac:grpSpMkLst>
            <pc:docMk/>
            <pc:sldMk cId="0" sldId="269"/>
            <ac:grpSpMk id="231" creationId="{5F6E419E-7478-4531-823C-58DF7A10FA85}"/>
          </ac:grpSpMkLst>
        </pc:grpChg>
        <pc:grpChg chg="add">
          <ac:chgData name="guillermousal@usal.es" userId="b8f36498-1be4-4608-a327-a2866c21f3fa" providerId="ADAL" clId="{BA6FF832-CCE5-4E4B-A8D7-795A69C83CAB}" dt="2025-04-03T22:17:40.406" v="116" actId="26606"/>
          <ac:grpSpMkLst>
            <pc:docMk/>
            <pc:sldMk cId="0" sldId="269"/>
            <ac:grpSpMk id="274" creationId="{71B927C1-9798-4C5C-B5C1-533BAC6E53B9}"/>
          </ac:grpSpMkLst>
        </pc:grpChg>
        <pc:graphicFrameChg chg="add">
          <ac:chgData name="guillermousal@usal.es" userId="b8f36498-1be4-4608-a327-a2866c21f3fa" providerId="ADAL" clId="{BA6FF832-CCE5-4E4B-A8D7-795A69C83CAB}" dt="2025-04-03T22:17:40.406" v="116" actId="26606"/>
          <ac:graphicFrameMkLst>
            <pc:docMk/>
            <pc:sldMk cId="0" sldId="269"/>
            <ac:graphicFrameMk id="225" creationId="{5785FA80-229D-C64A-4267-24EC0679582A}"/>
          </ac:graphicFrameMkLst>
        </pc:graphicFrameChg>
        <pc:picChg chg="add">
          <ac:chgData name="guillermousal@usal.es" userId="b8f36498-1be4-4608-a327-a2866c21f3fa" providerId="ADAL" clId="{BA6FF832-CCE5-4E4B-A8D7-795A69C83CAB}" dt="2025-04-03T22:17:40.406" v="116" actId="26606"/>
          <ac:picMkLst>
            <pc:docMk/>
            <pc:sldMk cId="0" sldId="269"/>
            <ac:picMk id="229" creationId="{D315EA7A-503F-4861-9A7A-86476406AFCE}"/>
          </ac:picMkLst>
        </pc:picChg>
        <pc:picChg chg="add">
          <ac:chgData name="guillermousal@usal.es" userId="b8f36498-1be4-4608-a327-a2866c21f3fa" providerId="ADAL" clId="{BA6FF832-CCE5-4E4B-A8D7-795A69C83CAB}" dt="2025-04-03T22:17:40.406" v="116" actId="26606"/>
          <ac:picMkLst>
            <pc:docMk/>
            <pc:sldMk cId="0" sldId="269"/>
            <ac:picMk id="272" creationId="{9018343C-0778-41DD-9B4B-DD35C7325022}"/>
          </ac:picMkLst>
        </pc:picChg>
      </pc:sldChg>
      <pc:sldChg chg="modSp mod">
        <pc:chgData name="guillermousal@usal.es" userId="b8f36498-1be4-4608-a327-a2866c21f3fa" providerId="ADAL" clId="{BA6FF832-CCE5-4E4B-A8D7-795A69C83CAB}" dt="2025-04-03T22:18:12.260" v="120" actId="1076"/>
        <pc:sldMkLst>
          <pc:docMk/>
          <pc:sldMk cId="0" sldId="270"/>
        </pc:sldMkLst>
        <pc:spChg chg="mod">
          <ac:chgData name="guillermousal@usal.es" userId="b8f36498-1be4-4608-a327-a2866c21f3fa" providerId="ADAL" clId="{BA6FF832-CCE5-4E4B-A8D7-795A69C83CAB}" dt="2025-04-03T22:18:04.639" v="118" actId="1076"/>
          <ac:spMkLst>
            <pc:docMk/>
            <pc:sldMk cId="0" sldId="270"/>
            <ac:spMk id="229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18:12.260" v="120" actId="1076"/>
          <ac:spMkLst>
            <pc:docMk/>
            <pc:sldMk cId="0" sldId="270"/>
            <ac:spMk id="230" creationId="{00000000-0000-0000-0000-000000000000}"/>
          </ac:spMkLst>
        </pc:spChg>
      </pc:sldChg>
      <pc:sldChg chg="modSp del">
        <pc:chgData name="guillermousal@usal.es" userId="b8f36498-1be4-4608-a327-a2866c21f3fa" providerId="ADAL" clId="{BA6FF832-CCE5-4E4B-A8D7-795A69C83CAB}" dt="2025-04-03T22:18:53.876" v="122" actId="2696"/>
        <pc:sldMkLst>
          <pc:docMk/>
          <pc:sldMk cId="0" sldId="271"/>
        </pc:sldMkLst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71"/>
            <ac:spMk id="236" creationId="{00000000-0000-0000-0000-000000000000}"/>
          </ac:spMkLst>
        </pc:spChg>
        <pc:spChg chg="mod">
          <ac:chgData name="guillermousal@usal.es" userId="b8f36498-1be4-4608-a327-a2866c21f3fa" providerId="ADAL" clId="{BA6FF832-CCE5-4E4B-A8D7-795A69C83CAB}" dt="2025-04-03T22:08:25.701" v="34"/>
          <ac:spMkLst>
            <pc:docMk/>
            <pc:sldMk cId="0" sldId="271"/>
            <ac:spMk id="237" creationId="{00000000-0000-0000-0000-000000000000}"/>
          </ac:spMkLst>
        </pc:spChg>
      </pc:sldChg>
      <pc:sldChg chg="del">
        <pc:chgData name="guillermousal@usal.es" userId="b8f36498-1be4-4608-a327-a2866c21f3fa" providerId="ADAL" clId="{BA6FF832-CCE5-4E4B-A8D7-795A69C83CAB}" dt="2025-04-03T22:20:26.199" v="126" actId="2696"/>
        <pc:sldMkLst>
          <pc:docMk/>
          <pc:sldMk cId="3351906139" sldId="272"/>
        </pc:sldMkLst>
      </pc:sldChg>
      <pc:sldChg chg="addSp delSp modSp add mod setBg">
        <pc:chgData name="guillermousal@usal.es" userId="b8f36498-1be4-4608-a327-a2866c21f3fa" providerId="ADAL" clId="{BA6FF832-CCE5-4E4B-A8D7-795A69C83CAB}" dt="2025-04-03T22:19:39.026" v="125" actId="26606"/>
        <pc:sldMkLst>
          <pc:docMk/>
          <pc:sldMk cId="907998754" sldId="273"/>
        </pc:sldMkLst>
        <pc:spChg chg="mod">
          <ac:chgData name="guillermousal@usal.es" userId="b8f36498-1be4-4608-a327-a2866c21f3fa" providerId="ADAL" clId="{BA6FF832-CCE5-4E4B-A8D7-795A69C83CAB}" dt="2025-04-03T22:19:39.026" v="125" actId="26606"/>
          <ac:spMkLst>
            <pc:docMk/>
            <pc:sldMk cId="907998754" sldId="273"/>
            <ac:spMk id="134" creationId="{3FA9CC1B-9E13-0976-5202-3F9248695B09}"/>
          </ac:spMkLst>
        </pc:spChg>
        <pc:spChg chg="mod">
          <ac:chgData name="guillermousal@usal.es" userId="b8f36498-1be4-4608-a327-a2866c21f3fa" providerId="ADAL" clId="{BA6FF832-CCE5-4E4B-A8D7-795A69C83CAB}" dt="2025-04-03T22:19:39.026" v="125" actId="26606"/>
          <ac:spMkLst>
            <pc:docMk/>
            <pc:sldMk cId="907998754" sldId="273"/>
            <ac:spMk id="135" creationId="{86C4271D-6615-5788-36F4-D22C90C2211B}"/>
          </ac:spMkLst>
        </pc:spChg>
        <pc:spChg chg="add del">
          <ac:chgData name="guillermousal@usal.es" userId="b8f36498-1be4-4608-a327-a2866c21f3fa" providerId="ADAL" clId="{BA6FF832-CCE5-4E4B-A8D7-795A69C83CAB}" dt="2025-04-03T22:19:39.026" v="125" actId="26606"/>
          <ac:spMkLst>
            <pc:docMk/>
            <pc:sldMk cId="907998754" sldId="273"/>
            <ac:spMk id="218" creationId="{7A4F0DE1-068D-C2D2-91EA-4E2C101CEED5}"/>
          </ac:spMkLst>
        </pc:spChg>
        <pc:spChg chg="add del">
          <ac:chgData name="guillermousal@usal.es" userId="b8f36498-1be4-4608-a327-a2866c21f3fa" providerId="ADAL" clId="{BA6FF832-CCE5-4E4B-A8D7-795A69C83CAB}" dt="2025-04-03T22:19:39.026" v="125" actId="26606"/>
          <ac:spMkLst>
            <pc:docMk/>
            <pc:sldMk cId="907998754" sldId="273"/>
            <ac:spMk id="223" creationId="{DB829AB5-D40E-4D5B-A900-5801F574B467}"/>
          </ac:spMkLst>
        </pc:spChg>
        <pc:picChg chg="mod">
          <ac:chgData name="guillermousal@usal.es" userId="b8f36498-1be4-4608-a327-a2866c21f3fa" providerId="ADAL" clId="{BA6FF832-CCE5-4E4B-A8D7-795A69C83CAB}" dt="2025-04-03T22:19:39.026" v="125" actId="26606"/>
          <ac:picMkLst>
            <pc:docMk/>
            <pc:sldMk cId="907998754" sldId="273"/>
            <ac:picMk id="2" creationId="{FCFA1FE1-A5B3-8F33-D205-7BC839BCEC2E}"/>
          </ac:picMkLst>
        </pc:picChg>
      </pc:sldChg>
    </pc:docChg>
  </pc:docChgLst>
  <pc:docChgLst>
    <pc:chgData name="ecanadasg04@usal.es" userId="69fc715f-b587-4e05-9390-b04409e04927" providerId="ADAL" clId="{16E53251-2D64-4228-8DA4-32681E3D6906}"/>
    <pc:docChg chg="undo custSel addSld delSld modSld modMainMaster">
      <pc:chgData name="ecanadasg04@usal.es" userId="69fc715f-b587-4e05-9390-b04409e04927" providerId="ADAL" clId="{16E53251-2D64-4228-8DA4-32681E3D6906}" dt="2025-04-03T22:48:50.735" v="261" actId="27636"/>
      <pc:docMkLst>
        <pc:docMk/>
      </pc:docMkLst>
      <pc:sldChg chg="addSp delSp modSp mod setBg addAnim delDesignElem modNotes">
        <pc:chgData name="ecanadasg04@usal.es" userId="69fc715f-b587-4e05-9390-b04409e04927" providerId="ADAL" clId="{16E53251-2D64-4228-8DA4-32681E3D6906}" dt="2025-04-03T22:12:28.494" v="59"/>
        <pc:sldMkLst>
          <pc:docMk/>
          <pc:sldMk cId="0" sldId="256"/>
        </pc:sldMkLst>
        <pc:spChg chg="mod">
          <ac:chgData name="ecanadasg04@usal.es" userId="69fc715f-b587-4e05-9390-b04409e04927" providerId="ADAL" clId="{16E53251-2D64-4228-8DA4-32681E3D6906}" dt="2025-04-03T22:11:55.320" v="58" actId="2660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11:55.320" v="58" actId="26606"/>
          <ac:spMkLst>
            <pc:docMk/>
            <pc:sldMk cId="0" sldId="256"/>
            <ac:spMk id="135" creationId="{00000000-0000-0000-0000-000000000000}"/>
          </ac:spMkLst>
        </pc:spChg>
        <pc:spChg chg="add del">
          <ac:chgData name="ecanadasg04@usal.es" userId="69fc715f-b587-4e05-9390-b04409e04927" providerId="ADAL" clId="{16E53251-2D64-4228-8DA4-32681E3D6906}" dt="2025-04-03T22:11:05.705" v="55" actId="26606"/>
          <ac:spMkLst>
            <pc:docMk/>
            <pc:sldMk cId="0" sldId="256"/>
            <ac:spMk id="138" creationId="{0B142C9E-13D9-46C1-A50C-04BE8DA188C9}"/>
          </ac:spMkLst>
        </pc:spChg>
        <pc:spChg chg="del">
          <ac:chgData name="ecanadasg04@usal.es" userId="69fc715f-b587-4e05-9390-b04409e04927" providerId="ADAL" clId="{16E53251-2D64-4228-8DA4-32681E3D6906}" dt="2025-04-03T22:07:08.885" v="27"/>
          <ac:spMkLst>
            <pc:docMk/>
            <pc:sldMk cId="0" sldId="256"/>
            <ac:spMk id="140" creationId="{4609862E-48F9-45AC-8D44-67A0268A7935}"/>
          </ac:spMkLst>
        </pc:spChg>
        <pc:spChg chg="add">
          <ac:chgData name="ecanadasg04@usal.es" userId="69fc715f-b587-4e05-9390-b04409e04927" providerId="ADAL" clId="{16E53251-2D64-4228-8DA4-32681E3D6906}" dt="2025-04-03T22:11:55.320" v="58" actId="26606"/>
          <ac:spMkLst>
            <pc:docMk/>
            <pc:sldMk cId="0" sldId="256"/>
            <ac:spMk id="218" creationId="{BDE99016-F850-4AF3-BB21-B78608122590}"/>
          </ac:spMkLst>
        </pc:spChg>
        <pc:grpChg chg="del">
          <ac:chgData name="ecanadasg04@usal.es" userId="69fc715f-b587-4e05-9390-b04409e04927" providerId="ADAL" clId="{16E53251-2D64-4228-8DA4-32681E3D6906}" dt="2025-04-03T22:09:48.570" v="51"/>
          <ac:grpSpMkLst>
            <pc:docMk/>
            <pc:sldMk cId="0" sldId="256"/>
            <ac:grpSpMk id="141" creationId="{1351B104-9B78-4A2B-B970-FA8ABE1CE12D}"/>
          </ac:grpSpMkLst>
        </pc:grpChg>
        <pc:grpChg chg="del">
          <ac:chgData name="ecanadasg04@usal.es" userId="69fc715f-b587-4e05-9390-b04409e04927" providerId="ADAL" clId="{16E53251-2D64-4228-8DA4-32681E3D6906}" dt="2025-04-03T22:07:08.885" v="27"/>
          <ac:grpSpMkLst>
            <pc:docMk/>
            <pc:sldMk cId="0" sldId="256"/>
            <ac:grpSpMk id="142" creationId="{C97986E7-0E3C-4F64-886E-935DDCB83AA7}"/>
          </ac:grpSpMkLst>
        </pc:grpChg>
        <pc:grpChg chg="add del">
          <ac:chgData name="ecanadasg04@usal.es" userId="69fc715f-b587-4e05-9390-b04409e04927" providerId="ADAL" clId="{16E53251-2D64-4228-8DA4-32681E3D6906}" dt="2025-04-03T22:11:55.320" v="58" actId="26606"/>
          <ac:grpSpMkLst>
            <pc:docMk/>
            <pc:sldMk cId="0" sldId="256"/>
            <ac:grpSpMk id="143" creationId="{E3F743B4-B4B9-49E5-8B49-E007FA274A10}"/>
          </ac:grpSpMkLst>
        </pc:grpChg>
        <pc:grpChg chg="del">
          <ac:chgData name="ecanadasg04@usal.es" userId="69fc715f-b587-4e05-9390-b04409e04927" providerId="ADAL" clId="{16E53251-2D64-4228-8DA4-32681E3D6906}" dt="2025-04-03T22:09:48.570" v="51"/>
          <ac:grpSpMkLst>
            <pc:docMk/>
            <pc:sldMk cId="0" sldId="256"/>
            <ac:grpSpMk id="145" creationId="{D4116A08-770E-4DC3-AAB6-E3E8E6CEC832}"/>
          </ac:grpSpMkLst>
        </pc:grpChg>
        <pc:grpChg chg="add del">
          <ac:chgData name="ecanadasg04@usal.es" userId="69fc715f-b587-4e05-9390-b04409e04927" providerId="ADAL" clId="{16E53251-2D64-4228-8DA4-32681E3D6906}" dt="2025-04-03T22:11:55.320" v="58" actId="26606"/>
          <ac:grpSpMkLst>
            <pc:docMk/>
            <pc:sldMk cId="0" sldId="256"/>
            <ac:grpSpMk id="147" creationId="{B852D49B-0C10-499A-B6D2-5E74A8A1DEAF}"/>
          </ac:grpSpMkLst>
        </pc:grpChg>
        <pc:grpChg chg="del">
          <ac:chgData name="ecanadasg04@usal.es" userId="69fc715f-b587-4e05-9390-b04409e04927" providerId="ADAL" clId="{16E53251-2D64-4228-8DA4-32681E3D6906}" dt="2025-04-03T22:09:48.570" v="51"/>
          <ac:grpSpMkLst>
            <pc:docMk/>
            <pc:sldMk cId="0" sldId="256"/>
            <ac:grpSpMk id="201" creationId="{77EB1C59-16D1-4C5E-9775-50CB40E022FE}"/>
          </ac:grpSpMkLst>
        </pc:grpChg>
        <pc:grpChg chg="add del">
          <ac:chgData name="ecanadasg04@usal.es" userId="69fc715f-b587-4e05-9390-b04409e04927" providerId="ADAL" clId="{16E53251-2D64-4228-8DA4-32681E3D6906}" dt="2025-04-03T22:11:55.320" v="58" actId="26606"/>
          <ac:grpSpMkLst>
            <pc:docMk/>
            <pc:sldMk cId="0" sldId="256"/>
            <ac:grpSpMk id="203" creationId="{C3E497E1-E996-4BF9-8522-75351EEB5A0B}"/>
          </ac:grpSpMkLst>
        </pc:grpChg>
        <pc:picChg chg="mod">
          <ac:chgData name="ecanadasg04@usal.es" userId="69fc715f-b587-4e05-9390-b04409e04927" providerId="ADAL" clId="{16E53251-2D64-4228-8DA4-32681E3D6906}" dt="2025-04-03T22:11:55.320" v="58" actId="26606"/>
          <ac:picMkLst>
            <pc:docMk/>
            <pc:sldMk cId="0" sldId="256"/>
            <ac:picMk id="2" creationId="{1C2AAD90-7436-A4BA-5436-15E89F99718A}"/>
          </ac:picMkLst>
        </pc:picChg>
      </pc:sldChg>
      <pc:sldChg chg="addSp delSp modSp mod setBg setClrOvrMap delDesignElem">
        <pc:chgData name="ecanadasg04@usal.es" userId="69fc715f-b587-4e05-9390-b04409e04927" providerId="ADAL" clId="{16E53251-2D64-4228-8DA4-32681E3D6906}" dt="2025-04-03T22:12:28.494" v="59"/>
        <pc:sldMkLst>
          <pc:docMk/>
          <pc:sldMk cId="0" sldId="257"/>
        </pc:sldMkLst>
        <pc:spChg chg="mod">
          <ac:chgData name="ecanadasg04@usal.es" userId="69fc715f-b587-4e05-9390-b04409e04927" providerId="ADAL" clId="{16E53251-2D64-4228-8DA4-32681E3D6906}" dt="2025-04-03T22:10:41.312" v="54" actId="26606"/>
          <ac:spMkLst>
            <pc:docMk/>
            <pc:sldMk cId="0" sldId="257"/>
            <ac:spMk id="140" creationId="{00000000-0000-0000-0000-000000000000}"/>
          </ac:spMkLst>
        </pc:spChg>
        <pc:spChg chg="del mod">
          <ac:chgData name="ecanadasg04@usal.es" userId="69fc715f-b587-4e05-9390-b04409e04927" providerId="ADAL" clId="{16E53251-2D64-4228-8DA4-32681E3D6906}" dt="2025-04-03T22:10:41.312" v="54" actId="26606"/>
          <ac:spMkLst>
            <pc:docMk/>
            <pc:sldMk cId="0" sldId="257"/>
            <ac:spMk id="141" creationId="{00000000-0000-0000-0000-000000000000}"/>
          </ac:spMkLst>
        </pc:spChg>
        <pc:spChg chg="add del">
          <ac:chgData name="ecanadasg04@usal.es" userId="69fc715f-b587-4e05-9390-b04409e04927" providerId="ADAL" clId="{16E53251-2D64-4228-8DA4-32681E3D6906}" dt="2025-04-03T22:07:43.568" v="44"/>
          <ac:spMkLst>
            <pc:docMk/>
            <pc:sldMk cId="0" sldId="257"/>
            <ac:spMk id="189" creationId="{6BFC9644-673A-459F-B3C5-9310A4E50E3B}"/>
          </ac:spMkLst>
        </pc:spChg>
        <pc:spChg chg="add del">
          <ac:chgData name="ecanadasg04@usal.es" userId="69fc715f-b587-4e05-9390-b04409e04927" providerId="ADAL" clId="{16E53251-2D64-4228-8DA4-32681E3D6906}" dt="2025-04-03T22:07:43.568" v="44"/>
          <ac:spMkLst>
            <pc:docMk/>
            <pc:sldMk cId="0" sldId="257"/>
            <ac:spMk id="220" creationId="{7D1C411D-0818-4640-8657-2AF78250C802}"/>
          </ac:spMkLst>
        </pc:spChg>
        <pc:spChg chg="add">
          <ac:chgData name="ecanadasg04@usal.es" userId="69fc715f-b587-4e05-9390-b04409e04927" providerId="ADAL" clId="{16E53251-2D64-4228-8DA4-32681E3D6906}" dt="2025-04-03T22:10:41.312" v="54" actId="26606"/>
          <ac:spMkLst>
            <pc:docMk/>
            <pc:sldMk cId="0" sldId="257"/>
            <ac:spMk id="233" creationId="{F04D02B2-0CF7-407E-A7F3-CEB52ABEB2A6}"/>
          </ac:spMkLst>
        </pc:spChg>
        <pc:spChg chg="add">
          <ac:chgData name="ecanadasg04@usal.es" userId="69fc715f-b587-4e05-9390-b04409e04927" providerId="ADAL" clId="{16E53251-2D64-4228-8DA4-32681E3D6906}" dt="2025-04-03T22:10:41.312" v="54" actId="26606"/>
          <ac:spMkLst>
            <pc:docMk/>
            <pc:sldMk cId="0" sldId="257"/>
            <ac:spMk id="266" creationId="{9A6CAB08-AD55-4410-9A2A-31FA98F247DA}"/>
          </ac:spMkLst>
        </pc:spChg>
        <pc:grpChg chg="add del">
          <ac:chgData name="ecanadasg04@usal.es" userId="69fc715f-b587-4e05-9390-b04409e04927" providerId="ADAL" clId="{16E53251-2D64-4228-8DA4-32681E3D6906}" dt="2025-04-03T22:07:43.568" v="44"/>
          <ac:grpSpMkLst>
            <pc:docMk/>
            <pc:sldMk cId="0" sldId="257"/>
            <ac:grpSpMk id="148" creationId="{3BAEF7DA-43C4-4736-B5A3-B48E6125AB2D}"/>
          </ac:grpSpMkLst>
        </pc:grpChg>
        <pc:grpChg chg="add del">
          <ac:chgData name="ecanadasg04@usal.es" userId="69fc715f-b587-4e05-9390-b04409e04927" providerId="ADAL" clId="{16E53251-2D64-4228-8DA4-32681E3D6906}" dt="2025-04-03T22:07:43.568" v="44"/>
          <ac:grpSpMkLst>
            <pc:docMk/>
            <pc:sldMk cId="0" sldId="257"/>
            <ac:grpSpMk id="191" creationId="{4ADB9295-9645-4BF2-ADFD-75800B7FAD06}"/>
          </ac:grpSpMkLst>
        </pc:grpChg>
        <pc:grpChg chg="add">
          <ac:chgData name="ecanadasg04@usal.es" userId="69fc715f-b587-4e05-9390-b04409e04927" providerId="ADAL" clId="{16E53251-2D64-4228-8DA4-32681E3D6906}" dt="2025-04-03T22:10:41.312" v="54" actId="26606"/>
          <ac:grpSpMkLst>
            <pc:docMk/>
            <pc:sldMk cId="0" sldId="257"/>
            <ac:grpSpMk id="268" creationId="{652DAC3A-4FD0-4A8F-92B6-435AA80392DA}"/>
          </ac:grpSpMkLst>
        </pc:grpChg>
        <pc:graphicFrameChg chg="add">
          <ac:chgData name="ecanadasg04@usal.es" userId="69fc715f-b587-4e05-9390-b04409e04927" providerId="ADAL" clId="{16E53251-2D64-4228-8DA4-32681E3D6906}" dt="2025-04-03T22:10:41.312" v="54" actId="26606"/>
          <ac:graphicFrameMkLst>
            <pc:docMk/>
            <pc:sldMk cId="0" sldId="257"/>
            <ac:graphicFrameMk id="143" creationId="{88E78F5E-E0A3-A6FB-21EF-D54C9822E24F}"/>
          </ac:graphicFrameMkLst>
        </pc:graphicFrameChg>
        <pc:picChg chg="add del">
          <ac:chgData name="ecanadasg04@usal.es" userId="69fc715f-b587-4e05-9390-b04409e04927" providerId="ADAL" clId="{16E53251-2D64-4228-8DA4-32681E3D6906}" dt="2025-04-03T22:07:43.568" v="44"/>
          <ac:picMkLst>
            <pc:docMk/>
            <pc:sldMk cId="0" sldId="257"/>
            <ac:picMk id="146" creationId="{9FBB3149-8289-4060-BB01-ED3047C53146}"/>
          </ac:picMkLst>
        </pc:picChg>
        <pc:picChg chg="add">
          <ac:chgData name="ecanadasg04@usal.es" userId="69fc715f-b587-4e05-9390-b04409e04927" providerId="ADAL" clId="{16E53251-2D64-4228-8DA4-32681E3D6906}" dt="2025-04-03T22:10:41.312" v="54" actId="26606"/>
          <ac:picMkLst>
            <pc:docMk/>
            <pc:sldMk cId="0" sldId="257"/>
            <ac:picMk id="147" creationId="{D315EA7A-503F-4861-9A7A-86476406AFCE}"/>
          </ac:picMkLst>
        </pc:picChg>
        <pc:picChg chg="add">
          <ac:chgData name="ecanadasg04@usal.es" userId="69fc715f-b587-4e05-9390-b04409e04927" providerId="ADAL" clId="{16E53251-2D64-4228-8DA4-32681E3D6906}" dt="2025-04-03T22:10:41.312" v="54" actId="26606"/>
          <ac:picMkLst>
            <pc:docMk/>
            <pc:sldMk cId="0" sldId="257"/>
            <ac:picMk id="190" creationId="{9018343C-0778-41DD-9B4B-DD35C7325022}"/>
          </ac:picMkLst>
        </pc:picChg>
        <pc:picChg chg="add">
          <ac:chgData name="ecanadasg04@usal.es" userId="69fc715f-b587-4e05-9390-b04409e04927" providerId="ADAL" clId="{16E53251-2D64-4228-8DA4-32681E3D6906}" dt="2025-04-03T22:10:41.312" v="54" actId="26606"/>
          <ac:picMkLst>
            <pc:docMk/>
            <pc:sldMk cId="0" sldId="257"/>
            <ac:picMk id="264" creationId="{FD8ABCF5-CC25-4369-8CA0-1016BADA2EC1}"/>
          </ac:picMkLst>
        </pc:picChg>
        <pc:picChg chg="add">
          <ac:chgData name="ecanadasg04@usal.es" userId="69fc715f-b587-4e05-9390-b04409e04927" providerId="ADAL" clId="{16E53251-2D64-4228-8DA4-32681E3D6906}" dt="2025-04-03T22:10:41.312" v="54" actId="26606"/>
          <ac:picMkLst>
            <pc:docMk/>
            <pc:sldMk cId="0" sldId="257"/>
            <ac:picMk id="297" creationId="{CB54E949-8598-44D5-95F6-C31D8E650024}"/>
          </ac:picMkLst>
        </pc:picChg>
      </pc:sldChg>
      <pc:sldChg chg="addSp delSp modSp mod setBg setClrOvrMap modNotes">
        <pc:chgData name="ecanadasg04@usal.es" userId="69fc715f-b587-4e05-9390-b04409e04927" providerId="ADAL" clId="{16E53251-2D64-4228-8DA4-32681E3D6906}" dt="2025-04-03T22:22:01.660" v="152" actId="14100"/>
        <pc:sldMkLst>
          <pc:docMk/>
          <pc:sldMk cId="0" sldId="258"/>
        </pc:sldMkLst>
        <pc:spChg chg="mod">
          <ac:chgData name="ecanadasg04@usal.es" userId="69fc715f-b587-4e05-9390-b04409e04927" providerId="ADAL" clId="{16E53251-2D64-4228-8DA4-32681E3D6906}" dt="2025-04-03T22:21:35.428" v="150" actId="26606"/>
          <ac:spMkLst>
            <pc:docMk/>
            <pc:sldMk cId="0" sldId="258"/>
            <ac:spMk id="146" creationId="{00000000-0000-0000-0000-000000000000}"/>
          </ac:spMkLst>
        </pc:spChg>
        <pc:spChg chg="del mod">
          <ac:chgData name="ecanadasg04@usal.es" userId="69fc715f-b587-4e05-9390-b04409e04927" providerId="ADAL" clId="{16E53251-2D64-4228-8DA4-32681E3D6906}" dt="2025-04-03T22:14:32.100" v="69" actId="26606"/>
          <ac:spMkLst>
            <pc:docMk/>
            <pc:sldMk cId="0" sldId="258"/>
            <ac:spMk id="147" creationId="{00000000-0000-0000-0000-000000000000}"/>
          </ac:spMkLst>
        </pc:spChg>
        <pc:spChg chg="add del">
          <ac:chgData name="ecanadasg04@usal.es" userId="69fc715f-b587-4e05-9390-b04409e04927" providerId="ADAL" clId="{16E53251-2D64-4228-8DA4-32681E3D6906}" dt="2025-04-03T22:15:43.544" v="70" actId="26606"/>
          <ac:spMkLst>
            <pc:docMk/>
            <pc:sldMk cId="0" sldId="258"/>
            <ac:spMk id="239" creationId="{BDD0EE9F-9E3C-462E-A179-E83BAF11BA94}"/>
          </ac:spMkLst>
        </pc:spChg>
        <pc:spChg chg="add del">
          <ac:chgData name="ecanadasg04@usal.es" userId="69fc715f-b587-4e05-9390-b04409e04927" providerId="ADAL" clId="{16E53251-2D64-4228-8DA4-32681E3D6906}" dt="2025-04-03T22:15:54.830" v="71" actId="26606"/>
          <ac:spMkLst>
            <pc:docMk/>
            <pc:sldMk cId="0" sldId="258"/>
            <ac:spMk id="330" creationId="{BDD0EE9F-9E3C-462E-A179-E83BAF11BA94}"/>
          </ac:spMkLst>
        </pc:spChg>
        <pc:spChg chg="add del">
          <ac:chgData name="ecanadasg04@usal.es" userId="69fc715f-b587-4e05-9390-b04409e04927" providerId="ADAL" clId="{16E53251-2D64-4228-8DA4-32681E3D6906}" dt="2025-04-03T22:21:35.428" v="150" actId="26606"/>
          <ac:spMkLst>
            <pc:docMk/>
            <pc:sldMk cId="0" sldId="258"/>
            <ac:spMk id="421" creationId="{BDD0EE9F-9E3C-462E-A179-E83BAF11BA94}"/>
          </ac:spMkLst>
        </pc:spChg>
        <pc:spChg chg="add">
          <ac:chgData name="ecanadasg04@usal.es" userId="69fc715f-b587-4e05-9390-b04409e04927" providerId="ADAL" clId="{16E53251-2D64-4228-8DA4-32681E3D6906}" dt="2025-04-03T22:21:35.428" v="150" actId="26606"/>
          <ac:spMkLst>
            <pc:docMk/>
            <pc:sldMk cId="0" sldId="258"/>
            <ac:spMk id="512" creationId="{F04D02B2-0CF7-407E-A7F3-CEB52ABEB2A6}"/>
          </ac:spMkLst>
        </pc:spChg>
        <pc:spChg chg="add">
          <ac:chgData name="ecanadasg04@usal.es" userId="69fc715f-b587-4e05-9390-b04409e04927" providerId="ADAL" clId="{16E53251-2D64-4228-8DA4-32681E3D6906}" dt="2025-04-03T22:21:35.428" v="150" actId="26606"/>
          <ac:spMkLst>
            <pc:docMk/>
            <pc:sldMk cId="0" sldId="258"/>
            <ac:spMk id="545" creationId="{9A6CAB08-AD55-4410-9A2A-31FA98F247DA}"/>
          </ac:spMkLst>
        </pc:spChg>
        <pc:grpChg chg="add del">
          <ac:chgData name="ecanadasg04@usal.es" userId="69fc715f-b587-4e05-9390-b04409e04927" providerId="ADAL" clId="{16E53251-2D64-4228-8DA4-32681E3D6906}" dt="2025-04-03T22:15:43.544" v="70" actId="26606"/>
          <ac:grpSpMkLst>
            <pc:docMk/>
            <pc:sldMk cId="0" sldId="258"/>
            <ac:grpSpMk id="155" creationId="{5F6E419E-7478-4531-823C-58DF7A10FA85}"/>
          </ac:grpSpMkLst>
        </pc:grpChg>
        <pc:grpChg chg="add del">
          <ac:chgData name="ecanadasg04@usal.es" userId="69fc715f-b587-4e05-9390-b04409e04927" providerId="ADAL" clId="{16E53251-2D64-4228-8DA4-32681E3D6906}" dt="2025-04-03T22:15:43.544" v="70" actId="26606"/>
          <ac:grpSpMkLst>
            <pc:docMk/>
            <pc:sldMk cId="0" sldId="258"/>
            <ac:grpSpMk id="198" creationId="{71B927C1-9798-4C5C-B5C1-533BAC6E53B9}"/>
          </ac:grpSpMkLst>
        </pc:grpChg>
        <pc:grpChg chg="add del">
          <ac:chgData name="ecanadasg04@usal.es" userId="69fc715f-b587-4e05-9390-b04409e04927" providerId="ADAL" clId="{16E53251-2D64-4228-8DA4-32681E3D6906}" dt="2025-04-03T22:15:54.830" v="71" actId="26606"/>
          <ac:grpSpMkLst>
            <pc:docMk/>
            <pc:sldMk cId="0" sldId="258"/>
            <ac:grpSpMk id="246" creationId="{5F6E419E-7478-4531-823C-58DF7A10FA85}"/>
          </ac:grpSpMkLst>
        </pc:grpChg>
        <pc:grpChg chg="del">
          <ac:chgData name="ecanadasg04@usal.es" userId="69fc715f-b587-4e05-9390-b04409e04927" providerId="ADAL" clId="{16E53251-2D64-4228-8DA4-32681E3D6906}" dt="2025-04-03T22:15:54.830" v="71" actId="26606"/>
          <ac:grpSpMkLst>
            <pc:docMk/>
            <pc:sldMk cId="0" sldId="258"/>
            <ac:grpSpMk id="289" creationId="{71B927C1-9798-4C5C-B5C1-533BAC6E53B9}"/>
          </ac:grpSpMkLst>
        </pc:grpChg>
        <pc:grpChg chg="add">
          <ac:chgData name="ecanadasg04@usal.es" userId="69fc715f-b587-4e05-9390-b04409e04927" providerId="ADAL" clId="{16E53251-2D64-4228-8DA4-32681E3D6906}" dt="2025-04-03T22:15:54.830" v="71" actId="26606"/>
          <ac:grpSpMkLst>
            <pc:docMk/>
            <pc:sldMk cId="0" sldId="258"/>
            <ac:grpSpMk id="380" creationId="{71B927C1-9798-4C5C-B5C1-533BAC6E53B9}"/>
          </ac:grpSpMkLst>
        </pc:grpChg>
        <pc:graphicFrameChg chg="add mod modGraphic">
          <ac:chgData name="ecanadasg04@usal.es" userId="69fc715f-b587-4e05-9390-b04409e04927" providerId="ADAL" clId="{16E53251-2D64-4228-8DA4-32681E3D6906}" dt="2025-04-03T22:22:01.660" v="152" actId="14100"/>
          <ac:graphicFrameMkLst>
            <pc:docMk/>
            <pc:sldMk cId="0" sldId="258"/>
            <ac:graphicFrameMk id="149" creationId="{B6BA276A-353D-92B0-D10C-443E72AED11B}"/>
          </ac:graphicFrameMkLst>
        </pc:graphicFrameChg>
        <pc:picChg chg="add del">
          <ac:chgData name="ecanadasg04@usal.es" userId="69fc715f-b587-4e05-9390-b04409e04927" providerId="ADAL" clId="{16E53251-2D64-4228-8DA4-32681E3D6906}" dt="2025-04-03T22:15:43.544" v="70" actId="26606"/>
          <ac:picMkLst>
            <pc:docMk/>
            <pc:sldMk cId="0" sldId="258"/>
            <ac:picMk id="153" creationId="{D315EA7A-503F-4861-9A7A-86476406AFCE}"/>
          </ac:picMkLst>
        </pc:picChg>
        <pc:picChg chg="add del">
          <ac:chgData name="ecanadasg04@usal.es" userId="69fc715f-b587-4e05-9390-b04409e04927" providerId="ADAL" clId="{16E53251-2D64-4228-8DA4-32681E3D6906}" dt="2025-04-03T22:15:43.544" v="70" actId="26606"/>
          <ac:picMkLst>
            <pc:docMk/>
            <pc:sldMk cId="0" sldId="258"/>
            <ac:picMk id="196" creationId="{9018343C-0778-41DD-9B4B-DD35C7325022}"/>
          </ac:picMkLst>
        </pc:picChg>
        <pc:picChg chg="add del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244" creationId="{D315EA7A-503F-4861-9A7A-86476406AFCE}"/>
          </ac:picMkLst>
        </pc:picChg>
        <pc:picChg chg="add del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287" creationId="{9018343C-0778-41DD-9B4B-DD35C7325022}"/>
          </ac:picMkLst>
        </pc:picChg>
        <pc:picChg chg="add del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335" creationId="{D315EA7A-503F-4861-9A7A-86476406AFCE}"/>
          </ac:picMkLst>
        </pc:picChg>
        <pc:picChg chg="add del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378" creationId="{9018343C-0778-41DD-9B4B-DD35C7325022}"/>
          </ac:picMkLst>
        </pc:picChg>
        <pc:picChg chg="add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469" creationId="{9018343C-0778-41DD-9B4B-DD35C7325022}"/>
          </ac:picMkLst>
        </pc:picChg>
        <pc:picChg chg="add">
          <ac:chgData name="ecanadasg04@usal.es" userId="69fc715f-b587-4e05-9390-b04409e04927" providerId="ADAL" clId="{16E53251-2D64-4228-8DA4-32681E3D6906}" dt="2025-04-03T22:21:35.428" v="150" actId="26606"/>
          <ac:picMkLst>
            <pc:docMk/>
            <pc:sldMk cId="0" sldId="258"/>
            <ac:picMk id="576" creationId="{CB54E949-8598-44D5-95F6-C31D8E650024}"/>
          </ac:picMkLst>
        </pc:picChg>
      </pc:sldChg>
      <pc:sldChg chg="addSp delSp modSp mod setBg modNotes">
        <pc:chgData name="ecanadasg04@usal.es" userId="69fc715f-b587-4e05-9390-b04409e04927" providerId="ADAL" clId="{16E53251-2D64-4228-8DA4-32681E3D6906}" dt="2025-04-03T22:39:45.401" v="196" actId="122"/>
        <pc:sldMkLst>
          <pc:docMk/>
          <pc:sldMk cId="0" sldId="259"/>
        </pc:sldMkLst>
        <pc:spChg chg="mod">
          <ac:chgData name="ecanadasg04@usal.es" userId="69fc715f-b587-4e05-9390-b04409e04927" providerId="ADAL" clId="{16E53251-2D64-4228-8DA4-32681E3D6906}" dt="2025-04-03T22:39:45.401" v="196" actId="122"/>
          <ac:spMkLst>
            <pc:docMk/>
            <pc:sldMk cId="0" sldId="259"/>
            <ac:spMk id="152" creationId="{00000000-0000-0000-0000-000000000000}"/>
          </ac:spMkLst>
        </pc:spChg>
        <pc:spChg chg="add del mod">
          <ac:chgData name="ecanadasg04@usal.es" userId="69fc715f-b587-4e05-9390-b04409e04927" providerId="ADAL" clId="{16E53251-2D64-4228-8DA4-32681E3D6906}" dt="2025-04-03T22:24:36.716" v="155" actId="26606"/>
          <ac:spMkLst>
            <pc:docMk/>
            <pc:sldMk cId="0" sldId="259"/>
            <ac:spMk id="153" creationId="{00000000-0000-0000-0000-000000000000}"/>
          </ac:spMkLst>
        </pc:spChg>
        <pc:spChg chg="add del">
          <ac:chgData name="ecanadasg04@usal.es" userId="69fc715f-b587-4e05-9390-b04409e04927" providerId="ADAL" clId="{16E53251-2D64-4228-8DA4-32681E3D6906}" dt="2025-04-03T22:24:36.681" v="154" actId="26606"/>
          <ac:spMkLst>
            <pc:docMk/>
            <pc:sldMk cId="0" sldId="259"/>
            <ac:spMk id="245" creationId="{BDD0EE9F-9E3C-462E-A179-E83BAF11BA94}"/>
          </ac:spMkLst>
        </pc:spChg>
        <pc:grpChg chg="add del">
          <ac:chgData name="ecanadasg04@usal.es" userId="69fc715f-b587-4e05-9390-b04409e04927" providerId="ADAL" clId="{16E53251-2D64-4228-8DA4-32681E3D6906}" dt="2025-04-03T22:24:36.681" v="154" actId="26606"/>
          <ac:grpSpMkLst>
            <pc:docMk/>
            <pc:sldMk cId="0" sldId="259"/>
            <ac:grpSpMk id="161" creationId="{5F6E419E-7478-4531-823C-58DF7A10FA85}"/>
          </ac:grpSpMkLst>
        </pc:grpChg>
        <pc:grpChg chg="add del">
          <ac:chgData name="ecanadasg04@usal.es" userId="69fc715f-b587-4e05-9390-b04409e04927" providerId="ADAL" clId="{16E53251-2D64-4228-8DA4-32681E3D6906}" dt="2025-04-03T22:24:36.681" v="154" actId="26606"/>
          <ac:grpSpMkLst>
            <pc:docMk/>
            <pc:sldMk cId="0" sldId="259"/>
            <ac:grpSpMk id="204" creationId="{71B927C1-9798-4C5C-B5C1-533BAC6E53B9}"/>
          </ac:grpSpMkLst>
        </pc:grpChg>
        <pc:graphicFrameChg chg="add del">
          <ac:chgData name="ecanadasg04@usal.es" userId="69fc715f-b587-4e05-9390-b04409e04927" providerId="ADAL" clId="{16E53251-2D64-4228-8DA4-32681E3D6906}" dt="2025-04-03T22:24:36.681" v="154" actId="26606"/>
          <ac:graphicFrameMkLst>
            <pc:docMk/>
            <pc:sldMk cId="0" sldId="259"/>
            <ac:graphicFrameMk id="155" creationId="{D4D18CA3-A7C9-2DFC-015D-A4D95ABB388B}"/>
          </ac:graphicFrameMkLst>
        </pc:graphicFrameChg>
        <pc:graphicFrameChg chg="add mod">
          <ac:chgData name="ecanadasg04@usal.es" userId="69fc715f-b587-4e05-9390-b04409e04927" providerId="ADAL" clId="{16E53251-2D64-4228-8DA4-32681E3D6906}" dt="2025-04-03T22:27:13.442" v="171" actId="255"/>
          <ac:graphicFrameMkLst>
            <pc:docMk/>
            <pc:sldMk cId="0" sldId="259"/>
            <ac:graphicFrameMk id="247" creationId="{332091C6-694C-913A-8B27-DD49C77E3B33}"/>
          </ac:graphicFrameMkLst>
        </pc:graphicFrameChg>
        <pc:picChg chg="add del">
          <ac:chgData name="ecanadasg04@usal.es" userId="69fc715f-b587-4e05-9390-b04409e04927" providerId="ADAL" clId="{16E53251-2D64-4228-8DA4-32681E3D6906}" dt="2025-04-03T22:24:36.681" v="154" actId="26606"/>
          <ac:picMkLst>
            <pc:docMk/>
            <pc:sldMk cId="0" sldId="259"/>
            <ac:picMk id="159" creationId="{D315EA7A-503F-4861-9A7A-86476406AFCE}"/>
          </ac:picMkLst>
        </pc:picChg>
        <pc:picChg chg="add del">
          <ac:chgData name="ecanadasg04@usal.es" userId="69fc715f-b587-4e05-9390-b04409e04927" providerId="ADAL" clId="{16E53251-2D64-4228-8DA4-32681E3D6906}" dt="2025-04-03T22:24:36.681" v="154" actId="26606"/>
          <ac:picMkLst>
            <pc:docMk/>
            <pc:sldMk cId="0" sldId="259"/>
            <ac:picMk id="202" creationId="{9018343C-0778-41DD-9B4B-DD35C7325022}"/>
          </ac:picMkLst>
        </pc:picChg>
      </pc:sldChg>
      <pc:sldChg chg="addSp delSp modSp mod setBg modNotes">
        <pc:chgData name="ecanadasg04@usal.es" userId="69fc715f-b587-4e05-9390-b04409e04927" providerId="ADAL" clId="{16E53251-2D64-4228-8DA4-32681E3D6906}" dt="2025-04-03T22:42:22.213" v="208" actId="1076"/>
        <pc:sldMkLst>
          <pc:docMk/>
          <pc:sldMk cId="0" sldId="260"/>
        </pc:sldMkLst>
        <pc:spChg chg="mod">
          <ac:chgData name="ecanadasg04@usal.es" userId="69fc715f-b587-4e05-9390-b04409e04927" providerId="ADAL" clId="{16E53251-2D64-4228-8DA4-32681E3D6906}" dt="2025-04-03T22:42:08.042" v="205" actId="122"/>
          <ac:spMkLst>
            <pc:docMk/>
            <pc:sldMk cId="0" sldId="260"/>
            <ac:spMk id="158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42:22.213" v="208" actId="1076"/>
          <ac:spMkLst>
            <pc:docMk/>
            <pc:sldMk cId="0" sldId="260"/>
            <ac:spMk id="159" creationId="{00000000-0000-0000-0000-000000000000}"/>
          </ac:spMkLst>
        </pc:spChg>
        <pc:grpChg chg="add del">
          <ac:chgData name="ecanadasg04@usal.es" userId="69fc715f-b587-4e05-9390-b04409e04927" providerId="ADAL" clId="{16E53251-2D64-4228-8DA4-32681E3D6906}" dt="2025-04-03T22:41:45.662" v="200" actId="26606"/>
          <ac:grpSpMkLst>
            <pc:docMk/>
            <pc:sldMk cId="0" sldId="260"/>
            <ac:grpSpMk id="168" creationId="{E6954C68-F4A8-4F2A-82C0-11A25835A8B8}"/>
          </ac:grpSpMkLst>
        </pc:grpChg>
        <pc:grpChg chg="add">
          <ac:chgData name="ecanadasg04@usal.es" userId="69fc715f-b587-4e05-9390-b04409e04927" providerId="ADAL" clId="{16E53251-2D64-4228-8DA4-32681E3D6906}" dt="2025-04-03T22:41:45.662" v="200" actId="26606"/>
          <ac:grpSpMkLst>
            <pc:docMk/>
            <pc:sldMk cId="0" sldId="260"/>
            <ac:grpSpMk id="214" creationId="{E6954C68-F4A8-4F2A-82C0-11A25835A8B8}"/>
          </ac:grpSpMkLst>
        </pc:grpChg>
        <pc:picChg chg="add mod">
          <ac:chgData name="ecanadasg04@usal.es" userId="69fc715f-b587-4e05-9390-b04409e04927" providerId="ADAL" clId="{16E53251-2D64-4228-8DA4-32681E3D6906}" dt="2025-04-03T22:41:55.138" v="203" actId="1076"/>
          <ac:picMkLst>
            <pc:docMk/>
            <pc:sldMk cId="0" sldId="260"/>
            <ac:picMk id="163" creationId="{4320DA9D-A659-B936-CD68-0D0B5C785356}"/>
          </ac:picMkLst>
        </pc:picChg>
        <pc:picChg chg="add del">
          <ac:chgData name="ecanadasg04@usal.es" userId="69fc715f-b587-4e05-9390-b04409e04927" providerId="ADAL" clId="{16E53251-2D64-4228-8DA4-32681E3D6906}" dt="2025-04-03T22:41:45.662" v="200" actId="26606"/>
          <ac:picMkLst>
            <pc:docMk/>
            <pc:sldMk cId="0" sldId="260"/>
            <ac:picMk id="166" creationId="{C1AD4796-F060-464A-9B99-CA7A8F803277}"/>
          </ac:picMkLst>
        </pc:picChg>
        <pc:picChg chg="add">
          <ac:chgData name="ecanadasg04@usal.es" userId="69fc715f-b587-4e05-9390-b04409e04927" providerId="ADAL" clId="{16E53251-2D64-4228-8DA4-32681E3D6906}" dt="2025-04-03T22:41:45.662" v="200" actId="26606"/>
          <ac:picMkLst>
            <pc:docMk/>
            <pc:sldMk cId="0" sldId="260"/>
            <ac:picMk id="212" creationId="{C1AD4796-F060-464A-9B99-CA7A8F803277}"/>
          </ac:picMkLst>
        </pc:picChg>
      </pc:sldChg>
      <pc:sldChg chg="addSp delSp modSp mod setBg modNotes">
        <pc:chgData name="ecanadasg04@usal.es" userId="69fc715f-b587-4e05-9390-b04409e04927" providerId="ADAL" clId="{16E53251-2D64-4228-8DA4-32681E3D6906}" dt="2025-04-03T22:38:14.233" v="194" actId="255"/>
        <pc:sldMkLst>
          <pc:docMk/>
          <pc:sldMk cId="0" sldId="261"/>
        </pc:sldMkLst>
        <pc:spChg chg="mod">
          <ac:chgData name="ecanadasg04@usal.es" userId="69fc715f-b587-4e05-9390-b04409e04927" providerId="ADAL" clId="{16E53251-2D64-4228-8DA4-32681E3D6906}" dt="2025-04-03T22:38:14.233" v="194" actId="255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30:53.641" v="192" actId="26606"/>
          <ac:spMkLst>
            <pc:docMk/>
            <pc:sldMk cId="0" sldId="261"/>
            <ac:spMk id="165" creationId="{00000000-0000-0000-0000-000000000000}"/>
          </ac:spMkLst>
        </pc:spChg>
        <pc:spChg chg="add del">
          <ac:chgData name="ecanadasg04@usal.es" userId="69fc715f-b587-4e05-9390-b04409e04927" providerId="ADAL" clId="{16E53251-2D64-4228-8DA4-32681E3D6906}" dt="2025-04-03T22:30:53.641" v="192" actId="26606"/>
          <ac:spMkLst>
            <pc:docMk/>
            <pc:sldMk cId="0" sldId="261"/>
            <ac:spMk id="213" creationId="{6BFC9644-673A-459F-B3C5-9310A4E50E3B}"/>
          </ac:spMkLst>
        </pc:spChg>
        <pc:spChg chg="add del">
          <ac:chgData name="ecanadasg04@usal.es" userId="69fc715f-b587-4e05-9390-b04409e04927" providerId="ADAL" clId="{16E53251-2D64-4228-8DA4-32681E3D6906}" dt="2025-04-03T22:30:53.641" v="192" actId="26606"/>
          <ac:spMkLst>
            <pc:docMk/>
            <pc:sldMk cId="0" sldId="261"/>
            <ac:spMk id="244" creationId="{7D1C411D-0818-4640-8657-2AF78250C802}"/>
          </ac:spMkLst>
        </pc:spChg>
        <pc:grpChg chg="add del">
          <ac:chgData name="ecanadasg04@usal.es" userId="69fc715f-b587-4e05-9390-b04409e04927" providerId="ADAL" clId="{16E53251-2D64-4228-8DA4-32681E3D6906}" dt="2025-04-03T22:30:53.641" v="192" actId="26606"/>
          <ac:grpSpMkLst>
            <pc:docMk/>
            <pc:sldMk cId="0" sldId="261"/>
            <ac:grpSpMk id="172" creationId="{3BAEF7DA-43C4-4736-B5A3-B48E6125AB2D}"/>
          </ac:grpSpMkLst>
        </pc:grpChg>
        <pc:grpChg chg="add del">
          <ac:chgData name="ecanadasg04@usal.es" userId="69fc715f-b587-4e05-9390-b04409e04927" providerId="ADAL" clId="{16E53251-2D64-4228-8DA4-32681E3D6906}" dt="2025-04-03T22:30:53.641" v="192" actId="26606"/>
          <ac:grpSpMkLst>
            <pc:docMk/>
            <pc:sldMk cId="0" sldId="261"/>
            <ac:grpSpMk id="215" creationId="{4ADB9295-9645-4BF2-ADFD-75800B7FAD06}"/>
          </ac:grpSpMkLst>
        </pc:grpChg>
        <pc:picChg chg="add del">
          <ac:chgData name="ecanadasg04@usal.es" userId="69fc715f-b587-4e05-9390-b04409e04927" providerId="ADAL" clId="{16E53251-2D64-4228-8DA4-32681E3D6906}" dt="2025-04-03T22:30:53.641" v="192" actId="26606"/>
          <ac:picMkLst>
            <pc:docMk/>
            <pc:sldMk cId="0" sldId="261"/>
            <ac:picMk id="170" creationId="{9FBB3149-8289-4060-BB01-ED3047C53146}"/>
          </ac:picMkLst>
        </pc:picChg>
      </pc:sldChg>
      <pc:sldChg chg="addSp delSp modSp mod setBg modNotes">
        <pc:chgData name="ecanadasg04@usal.es" userId="69fc715f-b587-4e05-9390-b04409e04927" providerId="ADAL" clId="{16E53251-2D64-4228-8DA4-32681E3D6906}" dt="2025-04-03T22:38:28.220" v="195" actId="255"/>
        <pc:sldMkLst>
          <pc:docMk/>
          <pc:sldMk cId="0" sldId="262"/>
        </pc:sldMkLst>
        <pc:spChg chg="mod">
          <ac:chgData name="ecanadasg04@usal.es" userId="69fc715f-b587-4e05-9390-b04409e04927" providerId="ADAL" clId="{16E53251-2D64-4228-8DA4-32681E3D6906}" dt="2025-04-03T22:38:28.220" v="195" actId="255"/>
          <ac:spMkLst>
            <pc:docMk/>
            <pc:sldMk cId="0" sldId="262"/>
            <ac:spMk id="170" creationId="{00000000-0000-0000-0000-000000000000}"/>
          </ac:spMkLst>
        </pc:spChg>
        <pc:spChg chg="del mod">
          <ac:chgData name="ecanadasg04@usal.es" userId="69fc715f-b587-4e05-9390-b04409e04927" providerId="ADAL" clId="{16E53251-2D64-4228-8DA4-32681E3D6906}" dt="2025-04-03T22:31:50.702" v="193" actId="26606"/>
          <ac:spMkLst>
            <pc:docMk/>
            <pc:sldMk cId="0" sldId="262"/>
            <ac:spMk id="171" creationId="{00000000-0000-0000-0000-000000000000}"/>
          </ac:spMkLst>
        </pc:spChg>
        <pc:spChg chg="add">
          <ac:chgData name="ecanadasg04@usal.es" userId="69fc715f-b587-4e05-9390-b04409e04927" providerId="ADAL" clId="{16E53251-2D64-4228-8DA4-32681E3D6906}" dt="2025-04-03T22:31:50.702" v="193" actId="26606"/>
          <ac:spMkLst>
            <pc:docMk/>
            <pc:sldMk cId="0" sldId="262"/>
            <ac:spMk id="263" creationId="{8A3EBD18-1BC8-4EB8-8DCA-15E73279EE0E}"/>
          </ac:spMkLst>
        </pc:spChg>
        <pc:grpChg chg="add">
          <ac:chgData name="ecanadasg04@usal.es" userId="69fc715f-b587-4e05-9390-b04409e04927" providerId="ADAL" clId="{16E53251-2D64-4228-8DA4-32681E3D6906}" dt="2025-04-03T22:31:50.702" v="193" actId="26606"/>
          <ac:grpSpMkLst>
            <pc:docMk/>
            <pc:sldMk cId="0" sldId="262"/>
            <ac:grpSpMk id="179" creationId="{5F6E419E-7478-4531-823C-58DF7A10FA85}"/>
          </ac:grpSpMkLst>
        </pc:grpChg>
        <pc:grpChg chg="add">
          <ac:chgData name="ecanadasg04@usal.es" userId="69fc715f-b587-4e05-9390-b04409e04927" providerId="ADAL" clId="{16E53251-2D64-4228-8DA4-32681E3D6906}" dt="2025-04-03T22:31:50.702" v="193" actId="26606"/>
          <ac:grpSpMkLst>
            <pc:docMk/>
            <pc:sldMk cId="0" sldId="262"/>
            <ac:grpSpMk id="222" creationId="{71B927C1-9798-4C5C-B5C1-533BAC6E53B9}"/>
          </ac:grpSpMkLst>
        </pc:grpChg>
        <pc:graphicFrameChg chg="add">
          <ac:chgData name="ecanadasg04@usal.es" userId="69fc715f-b587-4e05-9390-b04409e04927" providerId="ADAL" clId="{16E53251-2D64-4228-8DA4-32681E3D6906}" dt="2025-04-03T22:31:50.702" v="193" actId="26606"/>
          <ac:graphicFrameMkLst>
            <pc:docMk/>
            <pc:sldMk cId="0" sldId="262"/>
            <ac:graphicFrameMk id="173" creationId="{A307D175-17CA-6388-2584-BA3923F56D92}"/>
          </ac:graphicFrameMkLst>
        </pc:graphicFrameChg>
        <pc:picChg chg="add">
          <ac:chgData name="ecanadasg04@usal.es" userId="69fc715f-b587-4e05-9390-b04409e04927" providerId="ADAL" clId="{16E53251-2D64-4228-8DA4-32681E3D6906}" dt="2025-04-03T22:31:50.702" v="193" actId="26606"/>
          <ac:picMkLst>
            <pc:docMk/>
            <pc:sldMk cId="0" sldId="262"/>
            <ac:picMk id="177" creationId="{D315EA7A-503F-4861-9A7A-86476406AFCE}"/>
          </ac:picMkLst>
        </pc:picChg>
        <pc:picChg chg="add">
          <ac:chgData name="ecanadasg04@usal.es" userId="69fc715f-b587-4e05-9390-b04409e04927" providerId="ADAL" clId="{16E53251-2D64-4228-8DA4-32681E3D6906}" dt="2025-04-03T22:31:50.702" v="193" actId="26606"/>
          <ac:picMkLst>
            <pc:docMk/>
            <pc:sldMk cId="0" sldId="262"/>
            <ac:picMk id="220" creationId="{9018343C-0778-41DD-9B4B-DD35C7325022}"/>
          </ac:picMkLst>
        </pc:picChg>
      </pc:sldChg>
      <pc:sldChg chg="modSp mod setBg modNotes">
        <pc:chgData name="ecanadasg04@usal.es" userId="69fc715f-b587-4e05-9390-b04409e04927" providerId="ADAL" clId="{16E53251-2D64-4228-8DA4-32681E3D6906}" dt="2025-04-03T22:12:28.494" v="59"/>
        <pc:sldMkLst>
          <pc:docMk/>
          <pc:sldMk cId="0" sldId="263"/>
        </pc:sldMkLst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63"/>
            <ac:spMk id="176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7:09.184" v="35" actId="27636"/>
          <ac:spMkLst>
            <pc:docMk/>
            <pc:sldMk cId="0" sldId="263"/>
            <ac:spMk id="177" creationId="{00000000-0000-0000-0000-000000000000}"/>
          </ac:spMkLst>
        </pc:spChg>
      </pc:sldChg>
      <pc:sldChg chg="modSp mod setBg modNotes">
        <pc:chgData name="ecanadasg04@usal.es" userId="69fc715f-b587-4e05-9390-b04409e04927" providerId="ADAL" clId="{16E53251-2D64-4228-8DA4-32681E3D6906}" dt="2025-04-03T22:21:56.087" v="151"/>
        <pc:sldMkLst>
          <pc:docMk/>
          <pc:sldMk cId="0" sldId="264"/>
        </pc:sldMkLst>
        <pc:spChg chg="mod">
          <ac:chgData name="ecanadasg04@usal.es" userId="69fc715f-b587-4e05-9390-b04409e04927" providerId="ADAL" clId="{16E53251-2D64-4228-8DA4-32681E3D6906}" dt="2025-04-03T22:06:08.205" v="9" actId="2763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6:22.733" v="21" actId="27636"/>
          <ac:spMkLst>
            <pc:docMk/>
            <pc:sldMk cId="0" sldId="264"/>
            <ac:spMk id="184" creationId="{00000000-0000-0000-0000-000000000000}"/>
          </ac:spMkLst>
        </pc:spChg>
      </pc:sldChg>
      <pc:sldChg chg="modSp mod modNotes">
        <pc:chgData name="ecanadasg04@usal.es" userId="69fc715f-b587-4e05-9390-b04409e04927" providerId="ADAL" clId="{16E53251-2D64-4228-8DA4-32681E3D6906}" dt="2025-04-03T22:07:09.197" v="36" actId="27636"/>
        <pc:sldMkLst>
          <pc:docMk/>
          <pc:sldMk cId="0" sldId="265"/>
        </pc:sldMkLst>
        <pc:spChg chg="mod">
          <ac:chgData name="ecanadasg04@usal.es" userId="69fc715f-b587-4e05-9390-b04409e04927" providerId="ADAL" clId="{16E53251-2D64-4228-8DA4-32681E3D6906}" dt="2025-04-03T22:07:09.197" v="36" actId="27636"/>
          <ac:spMkLst>
            <pc:docMk/>
            <pc:sldMk cId="0" sldId="265"/>
            <ac:spMk id="192" creationId="{00000000-0000-0000-0000-000000000000}"/>
          </ac:spMkLst>
        </pc:spChg>
      </pc:sldChg>
      <pc:sldChg chg="modSp mod modNotes">
        <pc:chgData name="ecanadasg04@usal.es" userId="69fc715f-b587-4e05-9390-b04409e04927" providerId="ADAL" clId="{16E53251-2D64-4228-8DA4-32681E3D6906}" dt="2025-04-03T22:09:48.570" v="51"/>
        <pc:sldMkLst>
          <pc:docMk/>
          <pc:sldMk cId="0" sldId="266"/>
        </pc:sldMkLst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7:09.201" v="38" actId="27636"/>
          <ac:spMkLst>
            <pc:docMk/>
            <pc:sldMk cId="0" sldId="266"/>
            <ac:spMk id="200" creationId="{00000000-0000-0000-0000-000000000000}"/>
          </ac:spMkLst>
        </pc:spChg>
      </pc:sldChg>
      <pc:sldChg chg="modSp mod modNotes">
        <pc:chgData name="ecanadasg04@usal.es" userId="69fc715f-b587-4e05-9390-b04409e04927" providerId="ADAL" clId="{16E53251-2D64-4228-8DA4-32681E3D6906}" dt="2025-04-03T22:09:48.570" v="51"/>
        <pc:sldMkLst>
          <pc:docMk/>
          <pc:sldMk cId="0" sldId="267"/>
        </pc:sldMkLst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67"/>
            <ac:spMk id="207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7:09.206" v="39" actId="27636"/>
          <ac:spMkLst>
            <pc:docMk/>
            <pc:sldMk cId="0" sldId="267"/>
            <ac:spMk id="209" creationId="{00000000-0000-0000-0000-000000000000}"/>
          </ac:spMkLst>
        </pc:spChg>
      </pc:sldChg>
      <pc:sldChg chg="setBg modNotes">
        <pc:chgData name="ecanadasg04@usal.es" userId="69fc715f-b587-4e05-9390-b04409e04927" providerId="ADAL" clId="{16E53251-2D64-4228-8DA4-32681E3D6906}" dt="2025-04-03T22:21:56.087" v="151"/>
        <pc:sldMkLst>
          <pc:docMk/>
          <pc:sldMk cId="0" sldId="268"/>
        </pc:sldMkLst>
      </pc:sldChg>
      <pc:sldChg chg="modSp mod setBg modNotes">
        <pc:chgData name="ecanadasg04@usal.es" userId="69fc715f-b587-4e05-9390-b04409e04927" providerId="ADAL" clId="{16E53251-2D64-4228-8DA4-32681E3D6906}" dt="2025-04-03T22:21:56.087" v="151"/>
        <pc:sldMkLst>
          <pc:docMk/>
          <pc:sldMk cId="0" sldId="269"/>
        </pc:sldMkLst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69"/>
            <ac:spMk id="222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69"/>
            <ac:spMk id="223" creationId="{00000000-0000-0000-0000-000000000000}"/>
          </ac:spMkLst>
        </pc:spChg>
      </pc:sldChg>
      <pc:sldChg chg="modNotes">
        <pc:chgData name="ecanadasg04@usal.es" userId="69fc715f-b587-4e05-9390-b04409e04927" providerId="ADAL" clId="{16E53251-2D64-4228-8DA4-32681E3D6906}" dt="2025-04-03T22:06:07.971" v="0"/>
        <pc:sldMkLst>
          <pc:docMk/>
          <pc:sldMk cId="0" sldId="270"/>
        </pc:sldMkLst>
      </pc:sldChg>
      <pc:sldChg chg="modSp modNotes">
        <pc:chgData name="ecanadasg04@usal.es" userId="69fc715f-b587-4e05-9390-b04409e04927" providerId="ADAL" clId="{16E53251-2D64-4228-8DA4-32681E3D6906}" dt="2025-04-03T22:09:48.570" v="51"/>
        <pc:sldMkLst>
          <pc:docMk/>
          <pc:sldMk cId="0" sldId="271"/>
        </pc:sldMkLst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71"/>
            <ac:spMk id="236" creationId="{00000000-0000-0000-0000-000000000000}"/>
          </ac:spMkLst>
        </pc:spChg>
        <pc:spChg chg="mod">
          <ac:chgData name="ecanadasg04@usal.es" userId="69fc715f-b587-4e05-9390-b04409e04927" providerId="ADAL" clId="{16E53251-2D64-4228-8DA4-32681E3D6906}" dt="2025-04-03T22:09:48.570" v="51"/>
          <ac:spMkLst>
            <pc:docMk/>
            <pc:sldMk cId="0" sldId="271"/>
            <ac:spMk id="237" creationId="{00000000-0000-0000-0000-000000000000}"/>
          </ac:spMkLst>
        </pc:spChg>
      </pc:sldChg>
      <pc:sldChg chg="new del">
        <pc:chgData name="ecanadasg04@usal.es" userId="69fc715f-b587-4e05-9390-b04409e04927" providerId="ADAL" clId="{16E53251-2D64-4228-8DA4-32681E3D6906}" dt="2025-04-03T22:13:34.983" v="63" actId="680"/>
        <pc:sldMkLst>
          <pc:docMk/>
          <pc:sldMk cId="2553392368" sldId="272"/>
        </pc:sldMkLst>
      </pc:sldChg>
      <pc:sldChg chg="modSp add mod">
        <pc:chgData name="ecanadasg04@usal.es" userId="69fc715f-b587-4e05-9390-b04409e04927" providerId="ADAL" clId="{16E53251-2D64-4228-8DA4-32681E3D6906}" dt="2025-04-03T22:13:54.425" v="68" actId="27636"/>
        <pc:sldMkLst>
          <pc:docMk/>
          <pc:sldMk cId="3351906139" sldId="272"/>
        </pc:sldMkLst>
        <pc:spChg chg="mod">
          <ac:chgData name="ecanadasg04@usal.es" userId="69fc715f-b587-4e05-9390-b04409e04927" providerId="ADAL" clId="{16E53251-2D64-4228-8DA4-32681E3D6906}" dt="2025-04-03T22:13:54.425" v="68" actId="27636"/>
          <ac:spMkLst>
            <pc:docMk/>
            <pc:sldMk cId="3351906139" sldId="272"/>
            <ac:spMk id="147" creationId="{85DBF1FA-6C18-E1EE-A43A-27A2F8A16272}"/>
          </ac:spMkLst>
        </pc:spChg>
      </pc:sldChg>
      <pc:sldChg chg="addSp delSp modSp add mod">
        <pc:chgData name="ecanadasg04@usal.es" userId="69fc715f-b587-4e05-9390-b04409e04927" providerId="ADAL" clId="{16E53251-2D64-4228-8DA4-32681E3D6906}" dt="2025-04-03T22:48:50.735" v="261" actId="27636"/>
        <pc:sldMkLst>
          <pc:docMk/>
          <pc:sldMk cId="1562858360" sldId="274"/>
        </pc:sldMkLst>
        <pc:spChg chg="add del mod">
          <ac:chgData name="ecanadasg04@usal.es" userId="69fc715f-b587-4e05-9390-b04409e04927" providerId="ADAL" clId="{16E53251-2D64-4228-8DA4-32681E3D6906}" dt="2025-04-03T22:47:13.138" v="245" actId="478"/>
          <ac:spMkLst>
            <pc:docMk/>
            <pc:sldMk cId="1562858360" sldId="274"/>
            <ac:spMk id="5" creationId="{5289C3AB-56E5-BE53-C5BD-0D1B3417FF08}"/>
          </ac:spMkLst>
        </pc:spChg>
        <pc:spChg chg="add mod">
          <ac:chgData name="ecanadasg04@usal.es" userId="69fc715f-b587-4e05-9390-b04409e04927" providerId="ADAL" clId="{16E53251-2D64-4228-8DA4-32681E3D6906}" dt="2025-04-03T22:47:12.732" v="244"/>
          <ac:spMkLst>
            <pc:docMk/>
            <pc:sldMk cId="1562858360" sldId="274"/>
            <ac:spMk id="6" creationId="{089D9046-FEF9-46A0-5AA0-C38BA6B9EC5E}"/>
          </ac:spMkLst>
        </pc:spChg>
        <pc:spChg chg="add del mod">
          <ac:chgData name="ecanadasg04@usal.es" userId="69fc715f-b587-4e05-9390-b04409e04927" providerId="ADAL" clId="{16E53251-2D64-4228-8DA4-32681E3D6906}" dt="2025-04-03T22:48:26.052" v="256" actId="478"/>
          <ac:spMkLst>
            <pc:docMk/>
            <pc:sldMk cId="1562858360" sldId="274"/>
            <ac:spMk id="8" creationId="{ABC02CED-A1D9-EA26-D36F-B92DCD18DBA4}"/>
          </ac:spMkLst>
        </pc:spChg>
        <pc:spChg chg="add mod">
          <ac:chgData name="ecanadasg04@usal.es" userId="69fc715f-b587-4e05-9390-b04409e04927" providerId="ADAL" clId="{16E53251-2D64-4228-8DA4-32681E3D6906}" dt="2025-04-03T22:48:25.541" v="255"/>
          <ac:spMkLst>
            <pc:docMk/>
            <pc:sldMk cId="1562858360" sldId="274"/>
            <ac:spMk id="9" creationId="{C6104618-D253-EC52-C42E-857216A901B6}"/>
          </ac:spMkLst>
        </pc:spChg>
        <pc:spChg chg="mod">
          <ac:chgData name="ecanadasg04@usal.es" userId="69fc715f-b587-4e05-9390-b04409e04927" providerId="ADAL" clId="{16E53251-2D64-4228-8DA4-32681E3D6906}" dt="2025-04-03T22:46:39.105" v="240" actId="122"/>
          <ac:spMkLst>
            <pc:docMk/>
            <pc:sldMk cId="1562858360" sldId="274"/>
            <ac:spMk id="158" creationId="{A96621DC-FDC2-B8B3-CB1E-73A9B5181877}"/>
          </ac:spMkLst>
        </pc:spChg>
        <pc:spChg chg="add del mod">
          <ac:chgData name="ecanadasg04@usal.es" userId="69fc715f-b587-4e05-9390-b04409e04927" providerId="ADAL" clId="{16E53251-2D64-4228-8DA4-32681E3D6906}" dt="2025-04-03T22:48:50.735" v="261" actId="27636"/>
          <ac:spMkLst>
            <pc:docMk/>
            <pc:sldMk cId="1562858360" sldId="274"/>
            <ac:spMk id="159" creationId="{CBF0290F-EEF2-736C-07EE-9C709773B38B}"/>
          </ac:spMkLst>
        </pc:spChg>
        <pc:grpChg chg="del">
          <ac:chgData name="ecanadasg04@usal.es" userId="69fc715f-b587-4e05-9390-b04409e04927" providerId="ADAL" clId="{16E53251-2D64-4228-8DA4-32681E3D6906}" dt="2025-04-03T22:45:53.122" v="236" actId="26606"/>
          <ac:grpSpMkLst>
            <pc:docMk/>
            <pc:sldMk cId="1562858360" sldId="274"/>
            <ac:grpSpMk id="214" creationId="{B9FD6766-55BB-7F73-0621-046A49DDC84A}"/>
          </ac:grpSpMkLst>
        </pc:grpChg>
        <pc:grpChg chg="add">
          <ac:chgData name="ecanadasg04@usal.es" userId="69fc715f-b587-4e05-9390-b04409e04927" providerId="ADAL" clId="{16E53251-2D64-4228-8DA4-32681E3D6906}" dt="2025-04-03T22:45:53.122" v="236" actId="26606"/>
          <ac:grpSpMkLst>
            <pc:docMk/>
            <pc:sldMk cId="1562858360" sldId="274"/>
            <ac:grpSpMk id="260" creationId="{E6954C68-F4A8-4F2A-82C0-11A25835A8B8}"/>
          </ac:grpSpMkLst>
        </pc:grpChg>
        <pc:picChg chg="add mod">
          <ac:chgData name="ecanadasg04@usal.es" userId="69fc715f-b587-4e05-9390-b04409e04927" providerId="ADAL" clId="{16E53251-2D64-4228-8DA4-32681E3D6906}" dt="2025-04-03T22:46:22.064" v="237"/>
          <ac:picMkLst>
            <pc:docMk/>
            <pc:sldMk cId="1562858360" sldId="274"/>
            <ac:picMk id="2" creationId="{06CE3D59-EB2E-1F8C-3C1F-8BCD82AEB787}"/>
          </ac:picMkLst>
        </pc:picChg>
        <pc:picChg chg="add mod">
          <ac:chgData name="ecanadasg04@usal.es" userId="69fc715f-b587-4e05-9390-b04409e04927" providerId="ADAL" clId="{16E53251-2D64-4228-8DA4-32681E3D6906}" dt="2025-04-03T22:46:27.524" v="239"/>
          <ac:picMkLst>
            <pc:docMk/>
            <pc:sldMk cId="1562858360" sldId="274"/>
            <ac:picMk id="3" creationId="{F0BDC9C0-84E8-CD4E-92B0-D7599503673F}"/>
          </ac:picMkLst>
        </pc:picChg>
        <pc:picChg chg="del mod">
          <ac:chgData name="ecanadasg04@usal.es" userId="69fc715f-b587-4e05-9390-b04409e04927" providerId="ADAL" clId="{16E53251-2D64-4228-8DA4-32681E3D6906}" dt="2025-04-03T22:46:26.357" v="238" actId="478"/>
          <ac:picMkLst>
            <pc:docMk/>
            <pc:sldMk cId="1562858360" sldId="274"/>
            <ac:picMk id="163" creationId="{270016CC-12F7-5E03-98F9-D581D3BFAA12}"/>
          </ac:picMkLst>
        </pc:picChg>
        <pc:picChg chg="del">
          <ac:chgData name="ecanadasg04@usal.es" userId="69fc715f-b587-4e05-9390-b04409e04927" providerId="ADAL" clId="{16E53251-2D64-4228-8DA4-32681E3D6906}" dt="2025-04-03T22:45:53.122" v="236" actId="26606"/>
          <ac:picMkLst>
            <pc:docMk/>
            <pc:sldMk cId="1562858360" sldId="274"/>
            <ac:picMk id="212" creationId="{04F44024-8506-6CC5-71E7-0009425D619E}"/>
          </ac:picMkLst>
        </pc:picChg>
        <pc:picChg chg="add">
          <ac:chgData name="ecanadasg04@usal.es" userId="69fc715f-b587-4e05-9390-b04409e04927" providerId="ADAL" clId="{16E53251-2D64-4228-8DA4-32681E3D6906}" dt="2025-04-03T22:45:53.122" v="236" actId="26606"/>
          <ac:picMkLst>
            <pc:docMk/>
            <pc:sldMk cId="1562858360" sldId="274"/>
            <ac:picMk id="258" creationId="{C1AD4796-F060-464A-9B99-CA7A8F803277}"/>
          </ac:picMkLst>
        </pc:picChg>
      </pc:sldChg>
      <pc:sldChg chg="addSp delSp modSp add del mod">
        <pc:chgData name="ecanadasg04@usal.es" userId="69fc715f-b587-4e05-9390-b04409e04927" providerId="ADAL" clId="{16E53251-2D64-4228-8DA4-32681E3D6906}" dt="2025-04-03T22:44:03.733" v="216" actId="2696"/>
        <pc:sldMkLst>
          <pc:docMk/>
          <pc:sldMk cId="4174924812" sldId="274"/>
        </pc:sldMkLst>
        <pc:spChg chg="mod">
          <ac:chgData name="ecanadasg04@usal.es" userId="69fc715f-b587-4e05-9390-b04409e04927" providerId="ADAL" clId="{16E53251-2D64-4228-8DA4-32681E3D6906}" dt="2025-04-03T22:42:31.493" v="209" actId="26606"/>
          <ac:spMkLst>
            <pc:docMk/>
            <pc:sldMk cId="4174924812" sldId="274"/>
            <ac:spMk id="158" creationId="{EAF07488-8822-E184-BE9D-9EB24EA1F7A9}"/>
          </ac:spMkLst>
        </pc:spChg>
        <pc:spChg chg="mod">
          <ac:chgData name="ecanadasg04@usal.es" userId="69fc715f-b587-4e05-9390-b04409e04927" providerId="ADAL" clId="{16E53251-2D64-4228-8DA4-32681E3D6906}" dt="2025-04-03T22:43:24.409" v="215" actId="14100"/>
          <ac:spMkLst>
            <pc:docMk/>
            <pc:sldMk cId="4174924812" sldId="274"/>
            <ac:spMk id="159" creationId="{36447C79-BE1A-DC45-955D-5B3210CFF2AB}"/>
          </ac:spMkLst>
        </pc:spChg>
        <pc:grpChg chg="del">
          <ac:chgData name="ecanadasg04@usal.es" userId="69fc715f-b587-4e05-9390-b04409e04927" providerId="ADAL" clId="{16E53251-2D64-4228-8DA4-32681E3D6906}" dt="2025-04-03T22:42:31.493" v="209" actId="26606"/>
          <ac:grpSpMkLst>
            <pc:docMk/>
            <pc:sldMk cId="4174924812" sldId="274"/>
            <ac:grpSpMk id="168" creationId="{FCB2F780-0CED-5076-384D-71DAC8D4CCBA}"/>
          </ac:grpSpMkLst>
        </pc:grpChg>
        <pc:grpChg chg="add">
          <ac:chgData name="ecanadasg04@usal.es" userId="69fc715f-b587-4e05-9390-b04409e04927" providerId="ADAL" clId="{16E53251-2D64-4228-8DA4-32681E3D6906}" dt="2025-04-03T22:42:31.493" v="209" actId="26606"/>
          <ac:grpSpMkLst>
            <pc:docMk/>
            <pc:sldMk cId="4174924812" sldId="274"/>
            <ac:grpSpMk id="214" creationId="{E6954C68-F4A8-4F2A-82C0-11A25835A8B8}"/>
          </ac:grpSpMkLst>
        </pc:grpChg>
        <pc:picChg chg="mod">
          <ac:chgData name="ecanadasg04@usal.es" userId="69fc715f-b587-4e05-9390-b04409e04927" providerId="ADAL" clId="{16E53251-2D64-4228-8DA4-32681E3D6906}" dt="2025-04-03T22:43:05.044" v="214" actId="1076"/>
          <ac:picMkLst>
            <pc:docMk/>
            <pc:sldMk cId="4174924812" sldId="274"/>
            <ac:picMk id="163" creationId="{AA347E77-DCE9-FF30-5C26-0C24DB6D2D09}"/>
          </ac:picMkLst>
        </pc:picChg>
        <pc:picChg chg="del">
          <ac:chgData name="ecanadasg04@usal.es" userId="69fc715f-b587-4e05-9390-b04409e04927" providerId="ADAL" clId="{16E53251-2D64-4228-8DA4-32681E3D6906}" dt="2025-04-03T22:42:31.493" v="209" actId="26606"/>
          <ac:picMkLst>
            <pc:docMk/>
            <pc:sldMk cId="4174924812" sldId="274"/>
            <ac:picMk id="166" creationId="{9E9D992C-2A44-D7C9-40CA-D324D5D23D39}"/>
          </ac:picMkLst>
        </pc:picChg>
        <pc:picChg chg="add">
          <ac:chgData name="ecanadasg04@usal.es" userId="69fc715f-b587-4e05-9390-b04409e04927" providerId="ADAL" clId="{16E53251-2D64-4228-8DA4-32681E3D6906}" dt="2025-04-03T22:42:31.493" v="209" actId="26606"/>
          <ac:picMkLst>
            <pc:docMk/>
            <pc:sldMk cId="4174924812" sldId="274"/>
            <ac:picMk id="212" creationId="{C1AD4796-F060-464A-9B99-CA7A8F803277}"/>
          </ac:picMkLst>
        </pc:picChg>
      </pc:sldChg>
      <pc:sldChg chg="addSp delSp add del setBg delDesignElem">
        <pc:chgData name="ecanadasg04@usal.es" userId="69fc715f-b587-4e05-9390-b04409e04927" providerId="ADAL" clId="{16E53251-2D64-4228-8DA4-32681E3D6906}" dt="2025-04-03T22:44:54.110" v="226"/>
        <pc:sldMkLst>
          <pc:docMk/>
          <pc:sldMk cId="1691710015" sldId="275"/>
        </pc:sldMkLst>
        <pc:grpChg chg="add del">
          <ac:chgData name="ecanadasg04@usal.es" userId="69fc715f-b587-4e05-9390-b04409e04927" providerId="ADAL" clId="{16E53251-2D64-4228-8DA4-32681E3D6906}" dt="2025-04-03T22:44:54.110" v="226"/>
          <ac:grpSpMkLst>
            <pc:docMk/>
            <pc:sldMk cId="1691710015" sldId="275"/>
            <ac:grpSpMk id="214" creationId="{6CB63A83-5C3F-2829-DD5D-AC1E2471FE3F}"/>
          </ac:grpSpMkLst>
        </pc:grpChg>
        <pc:picChg chg="add del">
          <ac:chgData name="ecanadasg04@usal.es" userId="69fc715f-b587-4e05-9390-b04409e04927" providerId="ADAL" clId="{16E53251-2D64-4228-8DA4-32681E3D6906}" dt="2025-04-03T22:44:54.110" v="226"/>
          <ac:picMkLst>
            <pc:docMk/>
            <pc:sldMk cId="1691710015" sldId="275"/>
            <ac:picMk id="212" creationId="{DFA9025A-6B6C-DADE-0F76-741F860FC4DA}"/>
          </ac:picMkLst>
        </pc:picChg>
      </pc:sldChg>
      <pc:sldChg chg="addSp delSp add del setBg delDesignElem">
        <pc:chgData name="ecanadasg04@usal.es" userId="69fc715f-b587-4e05-9390-b04409e04927" providerId="ADAL" clId="{16E53251-2D64-4228-8DA4-32681E3D6906}" dt="2025-04-03T22:45:15.195" v="231"/>
        <pc:sldMkLst>
          <pc:docMk/>
          <pc:sldMk cId="2623006590" sldId="275"/>
        </pc:sldMkLst>
        <pc:grpChg chg="add del">
          <ac:chgData name="ecanadasg04@usal.es" userId="69fc715f-b587-4e05-9390-b04409e04927" providerId="ADAL" clId="{16E53251-2D64-4228-8DA4-32681E3D6906}" dt="2025-04-03T22:45:15.195" v="231"/>
          <ac:grpSpMkLst>
            <pc:docMk/>
            <pc:sldMk cId="2623006590" sldId="275"/>
            <ac:grpSpMk id="214" creationId="{6D6770A5-2D98-0D80-6185-564E46D87637}"/>
          </ac:grpSpMkLst>
        </pc:grpChg>
        <pc:picChg chg="add del">
          <ac:chgData name="ecanadasg04@usal.es" userId="69fc715f-b587-4e05-9390-b04409e04927" providerId="ADAL" clId="{16E53251-2D64-4228-8DA4-32681E3D6906}" dt="2025-04-03T22:45:15.195" v="231"/>
          <ac:picMkLst>
            <pc:docMk/>
            <pc:sldMk cId="2623006590" sldId="275"/>
            <ac:picMk id="212" creationId="{4DFE1B49-2214-4FC7-C375-0913D7FAD7DE}"/>
          </ac:picMkLst>
        </pc:picChg>
      </pc:sldChg>
      <pc:sldChg chg="addSp delSp add del setBg delDesignElem">
        <pc:chgData name="ecanadasg04@usal.es" userId="69fc715f-b587-4e05-9390-b04409e04927" providerId="ADAL" clId="{16E53251-2D64-4228-8DA4-32681E3D6906}" dt="2025-04-03T22:44:19.177" v="221"/>
        <pc:sldMkLst>
          <pc:docMk/>
          <pc:sldMk cId="2634610036" sldId="275"/>
        </pc:sldMkLst>
        <pc:grpChg chg="add del">
          <ac:chgData name="ecanadasg04@usal.es" userId="69fc715f-b587-4e05-9390-b04409e04927" providerId="ADAL" clId="{16E53251-2D64-4228-8DA4-32681E3D6906}" dt="2025-04-03T22:44:19.177" v="221"/>
          <ac:grpSpMkLst>
            <pc:docMk/>
            <pc:sldMk cId="2634610036" sldId="275"/>
            <ac:grpSpMk id="214" creationId="{E6954C68-F4A8-4F2A-82C0-11A25835A8B8}"/>
          </ac:grpSpMkLst>
        </pc:grpChg>
        <pc:picChg chg="add del">
          <ac:chgData name="ecanadasg04@usal.es" userId="69fc715f-b587-4e05-9390-b04409e04927" providerId="ADAL" clId="{16E53251-2D64-4228-8DA4-32681E3D6906}" dt="2025-04-03T22:44:19.177" v="221"/>
          <ac:picMkLst>
            <pc:docMk/>
            <pc:sldMk cId="2634610036" sldId="275"/>
            <ac:picMk id="212" creationId="{C1AD4796-F060-464A-9B99-CA7A8F803277}"/>
          </ac:picMkLst>
        </pc:picChg>
      </pc:sldChg>
      <pc:sldChg chg="add del">
        <pc:chgData name="ecanadasg04@usal.es" userId="69fc715f-b587-4e05-9390-b04409e04927" providerId="ADAL" clId="{16E53251-2D64-4228-8DA4-32681E3D6906}" dt="2025-04-03T22:44:52.909" v="225"/>
        <pc:sldMkLst>
          <pc:docMk/>
          <pc:sldMk cId="3595813664" sldId="276"/>
        </pc:sldMkLst>
      </pc:sldChg>
      <pc:sldMasterChg chg="modSldLayout">
        <pc:chgData name="ecanadasg04@usal.es" userId="69fc715f-b587-4e05-9390-b04409e04927" providerId="ADAL" clId="{16E53251-2D64-4228-8DA4-32681E3D6906}" dt="2025-04-03T22:06:07.971" v="0"/>
        <pc:sldMasterMkLst>
          <pc:docMk/>
          <pc:sldMasterMk cId="2784108532" sldId="2147483660"/>
        </pc:sldMasterMkLst>
        <pc:sldLayoutChg chg="delSp">
          <pc:chgData name="ecanadasg04@usal.es" userId="69fc715f-b587-4e05-9390-b04409e04927" providerId="ADAL" clId="{16E53251-2D64-4228-8DA4-32681E3D6906}" dt="2025-04-03T22:06:07.971" v="0"/>
          <pc:sldLayoutMkLst>
            <pc:docMk/>
            <pc:sldMasterMk cId="2784108532" sldId="2147483660"/>
            <pc:sldLayoutMk cId="3765270301" sldId="2147483678"/>
          </pc:sldLayoutMkLst>
          <pc:grpChg chg="del">
            <ac:chgData name="ecanadasg04@usal.es" userId="69fc715f-b587-4e05-9390-b04409e04927" providerId="ADAL" clId="{16E53251-2D64-4228-8DA4-32681E3D6906}" dt="2025-04-03T22:06:07.971" v="0"/>
            <ac:grpSpMkLst>
              <pc:docMk/>
              <pc:sldMasterMk cId="2784108532" sldId="2147483660"/>
              <pc:sldLayoutMk cId="3765270301" sldId="2147483678"/>
              <ac:grpSpMk id="42" creationId="{00000000-0000-0000-0000-000000000000}"/>
            </ac:grpSpMkLst>
          </pc:grpChg>
        </pc:sldLayoutChg>
        <pc:sldLayoutChg chg="delSp">
          <pc:chgData name="ecanadasg04@usal.es" userId="69fc715f-b587-4e05-9390-b04409e04927" providerId="ADAL" clId="{16E53251-2D64-4228-8DA4-32681E3D6906}" dt="2025-04-03T22:06:07.971" v="0"/>
          <pc:sldLayoutMkLst>
            <pc:docMk/>
            <pc:sldMasterMk cId="2784108532" sldId="2147483660"/>
            <pc:sldLayoutMk cId="2210965961" sldId="2147483679"/>
          </pc:sldLayoutMkLst>
          <pc:grpChg chg="del">
            <ac:chgData name="ecanadasg04@usal.es" userId="69fc715f-b587-4e05-9390-b04409e04927" providerId="ADAL" clId="{16E53251-2D64-4228-8DA4-32681E3D6906}" dt="2025-04-03T22:06:07.971" v="0"/>
            <ac:grpSpMkLst>
              <pc:docMk/>
              <pc:sldMasterMk cId="2784108532" sldId="2147483660"/>
              <pc:sldLayoutMk cId="2210965961" sldId="2147483679"/>
              <ac:grpSpMk id="49" creationId="{00000000-0000-0000-0000-000000000000}"/>
            </ac:grpSpMkLst>
          </pc:grpChg>
        </pc:sldLayoutChg>
      </pc:sldMasterChg>
      <pc:sldMasterChg chg="setBg">
        <pc:chgData name="ecanadasg04@usal.es" userId="69fc715f-b587-4e05-9390-b04409e04927" providerId="ADAL" clId="{16E53251-2D64-4228-8DA4-32681E3D6906}" dt="2025-04-03T22:09:47.322" v="49"/>
        <pc:sldMasterMkLst>
          <pc:docMk/>
          <pc:sldMasterMk cId="4230394517" sldId="2147483920"/>
        </pc:sldMasterMkLst>
      </pc:sldMasterChg>
      <pc:sldMasterChg chg="setBg">
        <pc:chgData name="ecanadasg04@usal.es" userId="69fc715f-b587-4e05-9390-b04409e04927" providerId="ADAL" clId="{16E53251-2D64-4228-8DA4-32681E3D6906}" dt="2025-04-03T22:21:56.087" v="151"/>
        <pc:sldMasterMkLst>
          <pc:docMk/>
          <pc:sldMasterMk cId="945925457" sldId="2147483940"/>
        </pc:sldMasterMkLst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0C396-D85A-462E-B151-E168A31D291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BD0988-F90E-42DE-A5C0-56794719378C}">
      <dgm:prSet/>
      <dgm:spPr/>
      <dgm:t>
        <a:bodyPr/>
        <a:lstStyle/>
        <a:p>
          <a:r>
            <a:rPr lang="en-US"/>
            <a:t>DESCRIPCIÓN DE LA APLICACIÓN</a:t>
          </a:r>
        </a:p>
      </dgm:t>
    </dgm:pt>
    <dgm:pt modelId="{6A29BC7E-4872-4619-9985-FE1F1FFD6933}" type="parTrans" cxnId="{13ABC841-1FCD-4081-B85B-23BD10906280}">
      <dgm:prSet/>
      <dgm:spPr/>
      <dgm:t>
        <a:bodyPr/>
        <a:lstStyle/>
        <a:p>
          <a:endParaRPr lang="en-US"/>
        </a:p>
      </dgm:t>
    </dgm:pt>
    <dgm:pt modelId="{6C0D889F-819F-4F29-81A8-C80C53B74E41}" type="sibTrans" cxnId="{13ABC841-1FCD-4081-B85B-23BD10906280}">
      <dgm:prSet/>
      <dgm:spPr/>
      <dgm:t>
        <a:bodyPr/>
        <a:lstStyle/>
        <a:p>
          <a:endParaRPr lang="en-US"/>
        </a:p>
      </dgm:t>
    </dgm:pt>
    <dgm:pt modelId="{FBAD783B-DB58-47C3-9695-85C1F7021CC1}">
      <dgm:prSet/>
      <dgm:spPr/>
      <dgm:t>
        <a:bodyPr/>
        <a:lstStyle/>
        <a:p>
          <a:r>
            <a:rPr lang="en-US"/>
            <a:t>BÚSQUEDA DE NECESIDADES A TRAVÉS DEL NEEDFINDING</a:t>
          </a:r>
        </a:p>
      </dgm:t>
    </dgm:pt>
    <dgm:pt modelId="{C5004A0E-892F-4381-A9CB-D949A7B7EE4B}" type="parTrans" cxnId="{78261DF9-3FFB-4AE4-8A1E-55416F90546A}">
      <dgm:prSet/>
      <dgm:spPr/>
      <dgm:t>
        <a:bodyPr/>
        <a:lstStyle/>
        <a:p>
          <a:endParaRPr lang="en-US"/>
        </a:p>
      </dgm:t>
    </dgm:pt>
    <dgm:pt modelId="{A1F8F376-FE67-4CF6-B957-F7475EF479FA}" type="sibTrans" cxnId="{78261DF9-3FFB-4AE4-8A1E-55416F90546A}">
      <dgm:prSet/>
      <dgm:spPr/>
      <dgm:t>
        <a:bodyPr/>
        <a:lstStyle/>
        <a:p>
          <a:endParaRPr lang="en-US"/>
        </a:p>
      </dgm:t>
    </dgm:pt>
    <dgm:pt modelId="{D14043E2-A0C8-4F37-ABB8-7E8C9723FEF1}">
      <dgm:prSet/>
      <dgm:spPr/>
      <dgm:t>
        <a:bodyPr/>
        <a:lstStyle/>
        <a:p>
          <a:r>
            <a:rPr lang="en-US"/>
            <a:t>PLANTEAMIENTO DE LA IDEA</a:t>
          </a:r>
        </a:p>
      </dgm:t>
    </dgm:pt>
    <dgm:pt modelId="{14CB445D-8116-4591-8BD2-FC4EB043759C}" type="parTrans" cxnId="{C42C05DC-55CF-4073-95D6-C576C43DE4FB}">
      <dgm:prSet/>
      <dgm:spPr/>
      <dgm:t>
        <a:bodyPr/>
        <a:lstStyle/>
        <a:p>
          <a:endParaRPr lang="en-US"/>
        </a:p>
      </dgm:t>
    </dgm:pt>
    <dgm:pt modelId="{B2261706-F928-4A8B-A5F7-6FDDA22514ED}" type="sibTrans" cxnId="{C42C05DC-55CF-4073-95D6-C576C43DE4FB}">
      <dgm:prSet/>
      <dgm:spPr/>
      <dgm:t>
        <a:bodyPr/>
        <a:lstStyle/>
        <a:p>
          <a:endParaRPr lang="en-US"/>
        </a:p>
      </dgm:t>
    </dgm:pt>
    <dgm:pt modelId="{3CE96F7C-2ACE-4396-BC93-8D43A6CAB959}">
      <dgm:prSet/>
      <dgm:spPr/>
      <dgm:t>
        <a:bodyPr/>
        <a:lstStyle/>
        <a:p>
          <a:r>
            <a:rPr lang="en-US"/>
            <a:t>NEEDFINDING RESPECTO A NUESTRA IDEA</a:t>
          </a:r>
        </a:p>
      </dgm:t>
    </dgm:pt>
    <dgm:pt modelId="{D5F5A175-0E45-41AA-9ADD-B19A72FE5F3A}" type="parTrans" cxnId="{702D2123-D242-460A-B765-BC4D9A353492}">
      <dgm:prSet/>
      <dgm:spPr/>
      <dgm:t>
        <a:bodyPr/>
        <a:lstStyle/>
        <a:p>
          <a:endParaRPr lang="en-US"/>
        </a:p>
      </dgm:t>
    </dgm:pt>
    <dgm:pt modelId="{5D8E8489-4315-4BB6-AFFA-6F9B9CD93A0C}" type="sibTrans" cxnId="{702D2123-D242-460A-B765-BC4D9A353492}">
      <dgm:prSet/>
      <dgm:spPr/>
      <dgm:t>
        <a:bodyPr/>
        <a:lstStyle/>
        <a:p>
          <a:endParaRPr lang="en-US"/>
        </a:p>
      </dgm:t>
    </dgm:pt>
    <dgm:pt modelId="{B35B0BAF-BE80-4CB4-8AF7-4824AB09DC49}">
      <dgm:prSet/>
      <dgm:spPr/>
      <dgm:t>
        <a:bodyPr/>
        <a:lstStyle/>
        <a:p>
          <a:r>
            <a:rPr lang="en-US"/>
            <a:t>CREACIÓN DE LA PÁGINA WEB </a:t>
          </a:r>
        </a:p>
      </dgm:t>
    </dgm:pt>
    <dgm:pt modelId="{A8293B49-2D85-4A87-A3DB-3FA581183606}" type="parTrans" cxnId="{D90592BC-E98D-4248-BF0C-A222E9352AA8}">
      <dgm:prSet/>
      <dgm:spPr/>
      <dgm:t>
        <a:bodyPr/>
        <a:lstStyle/>
        <a:p>
          <a:endParaRPr lang="en-US"/>
        </a:p>
      </dgm:t>
    </dgm:pt>
    <dgm:pt modelId="{F2EBDAE1-E50D-4813-8173-E2DF0A89767A}" type="sibTrans" cxnId="{D90592BC-E98D-4248-BF0C-A222E9352AA8}">
      <dgm:prSet/>
      <dgm:spPr/>
      <dgm:t>
        <a:bodyPr/>
        <a:lstStyle/>
        <a:p>
          <a:endParaRPr lang="en-US"/>
        </a:p>
      </dgm:t>
    </dgm:pt>
    <dgm:pt modelId="{7EC7E754-8D46-42E0-B21A-701E8621964E}">
      <dgm:prSet/>
      <dgm:spPr/>
      <dgm:t>
        <a:bodyPr/>
        <a:lstStyle/>
        <a:p>
          <a:r>
            <a:rPr lang="en-US"/>
            <a:t>DIFERENTES ALTERNATIVAS DE COLORES Y TIPOGRAFÍAS</a:t>
          </a:r>
        </a:p>
      </dgm:t>
    </dgm:pt>
    <dgm:pt modelId="{2CA96C53-D6DD-4A08-BE14-3764312C7A7A}" type="parTrans" cxnId="{99D01613-AF5A-46BC-8515-B07DCD9AF7AC}">
      <dgm:prSet/>
      <dgm:spPr/>
      <dgm:t>
        <a:bodyPr/>
        <a:lstStyle/>
        <a:p>
          <a:endParaRPr lang="en-US"/>
        </a:p>
      </dgm:t>
    </dgm:pt>
    <dgm:pt modelId="{933C4EDD-7580-428F-AB88-7C257020B3C1}" type="sibTrans" cxnId="{99D01613-AF5A-46BC-8515-B07DCD9AF7AC}">
      <dgm:prSet/>
      <dgm:spPr/>
      <dgm:t>
        <a:bodyPr/>
        <a:lstStyle/>
        <a:p>
          <a:endParaRPr lang="en-US"/>
        </a:p>
      </dgm:t>
    </dgm:pt>
    <dgm:pt modelId="{9C5720D6-83AF-47E6-84DB-0523BA701662}">
      <dgm:prSet/>
      <dgm:spPr/>
      <dgm:t>
        <a:bodyPr/>
        <a:lstStyle/>
        <a:p>
          <a:r>
            <a:rPr lang="en-US"/>
            <a:t>COMPARATIVA DE ESTILOS</a:t>
          </a:r>
        </a:p>
      </dgm:t>
    </dgm:pt>
    <dgm:pt modelId="{002ADC03-87D3-4FD1-9B17-5AA8AC42BA23}" type="parTrans" cxnId="{793783E2-653E-4546-89DE-FCD48917F3F1}">
      <dgm:prSet/>
      <dgm:spPr/>
      <dgm:t>
        <a:bodyPr/>
        <a:lstStyle/>
        <a:p>
          <a:endParaRPr lang="en-US"/>
        </a:p>
      </dgm:t>
    </dgm:pt>
    <dgm:pt modelId="{B13BDD6B-4273-4854-942A-D80E983CF0D2}" type="sibTrans" cxnId="{793783E2-653E-4546-89DE-FCD48917F3F1}">
      <dgm:prSet/>
      <dgm:spPr/>
      <dgm:t>
        <a:bodyPr/>
        <a:lstStyle/>
        <a:p>
          <a:endParaRPr lang="en-US"/>
        </a:p>
      </dgm:t>
    </dgm:pt>
    <dgm:pt modelId="{104B926F-5E42-4178-B560-FB8EF0BD2343}">
      <dgm:prSet/>
      <dgm:spPr/>
      <dgm:t>
        <a:bodyPr/>
        <a:lstStyle/>
        <a:p>
          <a:r>
            <a:rPr lang="en-US"/>
            <a:t>DISEÑO CENTRADO EN USUARIO</a:t>
          </a:r>
        </a:p>
      </dgm:t>
    </dgm:pt>
    <dgm:pt modelId="{21F8A89F-F780-4B90-89F8-44910A6D9046}" type="parTrans" cxnId="{41417ED6-80FB-4FBE-848A-8FCBE99CDEC9}">
      <dgm:prSet/>
      <dgm:spPr/>
      <dgm:t>
        <a:bodyPr/>
        <a:lstStyle/>
        <a:p>
          <a:endParaRPr lang="en-US"/>
        </a:p>
      </dgm:t>
    </dgm:pt>
    <dgm:pt modelId="{88AE5C15-BF20-4E0D-83B1-4AD27D011115}" type="sibTrans" cxnId="{41417ED6-80FB-4FBE-848A-8FCBE99CDEC9}">
      <dgm:prSet/>
      <dgm:spPr/>
      <dgm:t>
        <a:bodyPr/>
        <a:lstStyle/>
        <a:p>
          <a:endParaRPr lang="en-US"/>
        </a:p>
      </dgm:t>
    </dgm:pt>
    <dgm:pt modelId="{7B1B1D9A-2485-46DC-93F9-D3048B82F873}" type="pres">
      <dgm:prSet presAssocID="{0530C396-D85A-462E-B151-E168A31D2911}" presName="linear" presStyleCnt="0">
        <dgm:presLayoutVars>
          <dgm:animLvl val="lvl"/>
          <dgm:resizeHandles val="exact"/>
        </dgm:presLayoutVars>
      </dgm:prSet>
      <dgm:spPr/>
    </dgm:pt>
    <dgm:pt modelId="{535FB281-D2A3-41CB-83F2-702FD82E706B}" type="pres">
      <dgm:prSet presAssocID="{F7BD0988-F90E-42DE-A5C0-56794719378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510C2ED-9076-4E04-884C-98AA994B8690}" type="pres">
      <dgm:prSet presAssocID="{6C0D889F-819F-4F29-81A8-C80C53B74E41}" presName="spacer" presStyleCnt="0"/>
      <dgm:spPr/>
    </dgm:pt>
    <dgm:pt modelId="{99CB5679-02E1-417E-9472-BEE42FD1EBC6}" type="pres">
      <dgm:prSet presAssocID="{FBAD783B-DB58-47C3-9695-85C1F7021CC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9BECF7F-6E14-435A-B9A4-9AB71FB05037}" type="pres">
      <dgm:prSet presAssocID="{A1F8F376-FE67-4CF6-B957-F7475EF479FA}" presName="spacer" presStyleCnt="0"/>
      <dgm:spPr/>
    </dgm:pt>
    <dgm:pt modelId="{8B1F6B4E-5932-4EF5-8A79-C36DAB7B4ED2}" type="pres">
      <dgm:prSet presAssocID="{D14043E2-A0C8-4F37-ABB8-7E8C9723FEF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137A5C4-59A5-412C-A8EA-B5F3951B641C}" type="pres">
      <dgm:prSet presAssocID="{B2261706-F928-4A8B-A5F7-6FDDA22514ED}" presName="spacer" presStyleCnt="0"/>
      <dgm:spPr/>
    </dgm:pt>
    <dgm:pt modelId="{C819DEFF-13FF-4AAD-A64C-CF41590F83E6}" type="pres">
      <dgm:prSet presAssocID="{3CE96F7C-2ACE-4396-BC93-8D43A6CAB95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5A819B4-1D66-43C4-836D-F7962B099FE3}" type="pres">
      <dgm:prSet presAssocID="{5D8E8489-4315-4BB6-AFFA-6F9B9CD93A0C}" presName="spacer" presStyleCnt="0"/>
      <dgm:spPr/>
    </dgm:pt>
    <dgm:pt modelId="{7BB55523-61E8-4F2C-AC1B-69A95AECCDF9}" type="pres">
      <dgm:prSet presAssocID="{B35B0BAF-BE80-4CB4-8AF7-4824AB09DC4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8D26AEF-5AAF-44E3-BD32-F587BECB90B4}" type="pres">
      <dgm:prSet presAssocID="{F2EBDAE1-E50D-4813-8173-E2DF0A89767A}" presName="spacer" presStyleCnt="0"/>
      <dgm:spPr/>
    </dgm:pt>
    <dgm:pt modelId="{310D49E7-6FDC-43C2-B477-C55692A976F1}" type="pres">
      <dgm:prSet presAssocID="{7EC7E754-8D46-42E0-B21A-701E8621964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7907338-2AA0-4F79-816E-FD6CED501530}" type="pres">
      <dgm:prSet presAssocID="{933C4EDD-7580-428F-AB88-7C257020B3C1}" presName="spacer" presStyleCnt="0"/>
      <dgm:spPr/>
    </dgm:pt>
    <dgm:pt modelId="{74B25EEB-E12E-46EE-969A-A8CFC81BA378}" type="pres">
      <dgm:prSet presAssocID="{9C5720D6-83AF-47E6-84DB-0523BA70166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2AF6419-45A7-47ED-AD49-D41CDA0EC400}" type="pres">
      <dgm:prSet presAssocID="{B13BDD6B-4273-4854-942A-D80E983CF0D2}" presName="spacer" presStyleCnt="0"/>
      <dgm:spPr/>
    </dgm:pt>
    <dgm:pt modelId="{C3272989-5AE5-4240-94AF-BAF0F7BE14AF}" type="pres">
      <dgm:prSet presAssocID="{104B926F-5E42-4178-B560-FB8EF0BD234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9D01613-AF5A-46BC-8515-B07DCD9AF7AC}" srcId="{0530C396-D85A-462E-B151-E168A31D2911}" destId="{7EC7E754-8D46-42E0-B21A-701E8621964E}" srcOrd="5" destOrd="0" parTransId="{2CA96C53-D6DD-4A08-BE14-3764312C7A7A}" sibTransId="{933C4EDD-7580-428F-AB88-7C257020B3C1}"/>
    <dgm:cxn modelId="{702D2123-D242-460A-B765-BC4D9A353492}" srcId="{0530C396-D85A-462E-B151-E168A31D2911}" destId="{3CE96F7C-2ACE-4396-BC93-8D43A6CAB959}" srcOrd="3" destOrd="0" parTransId="{D5F5A175-0E45-41AA-9ADD-B19A72FE5F3A}" sibTransId="{5D8E8489-4315-4BB6-AFFA-6F9B9CD93A0C}"/>
    <dgm:cxn modelId="{372E872B-F55C-43DE-A671-37F1F7B8A777}" type="presOf" srcId="{3CE96F7C-2ACE-4396-BC93-8D43A6CAB959}" destId="{C819DEFF-13FF-4AAD-A64C-CF41590F83E6}" srcOrd="0" destOrd="0" presId="urn:microsoft.com/office/officeart/2005/8/layout/vList2"/>
    <dgm:cxn modelId="{57019560-D9DE-493C-BA67-78B4E6B808D0}" type="presOf" srcId="{FBAD783B-DB58-47C3-9695-85C1F7021CC1}" destId="{99CB5679-02E1-417E-9472-BEE42FD1EBC6}" srcOrd="0" destOrd="0" presId="urn:microsoft.com/office/officeart/2005/8/layout/vList2"/>
    <dgm:cxn modelId="{13ABC841-1FCD-4081-B85B-23BD10906280}" srcId="{0530C396-D85A-462E-B151-E168A31D2911}" destId="{F7BD0988-F90E-42DE-A5C0-56794719378C}" srcOrd="0" destOrd="0" parTransId="{6A29BC7E-4872-4619-9985-FE1F1FFD6933}" sibTransId="{6C0D889F-819F-4F29-81A8-C80C53B74E41}"/>
    <dgm:cxn modelId="{BF01CD63-3847-4218-AF92-E401B0CD336F}" type="presOf" srcId="{D14043E2-A0C8-4F37-ABB8-7E8C9723FEF1}" destId="{8B1F6B4E-5932-4EF5-8A79-C36DAB7B4ED2}" srcOrd="0" destOrd="0" presId="urn:microsoft.com/office/officeart/2005/8/layout/vList2"/>
    <dgm:cxn modelId="{EA52D26E-8869-4301-8E52-0122DB9BC78A}" type="presOf" srcId="{B35B0BAF-BE80-4CB4-8AF7-4824AB09DC49}" destId="{7BB55523-61E8-4F2C-AC1B-69A95AECCDF9}" srcOrd="0" destOrd="0" presId="urn:microsoft.com/office/officeart/2005/8/layout/vList2"/>
    <dgm:cxn modelId="{4FC98770-1376-4A69-BA8F-47C62F63467C}" type="presOf" srcId="{7EC7E754-8D46-42E0-B21A-701E8621964E}" destId="{310D49E7-6FDC-43C2-B477-C55692A976F1}" srcOrd="0" destOrd="0" presId="urn:microsoft.com/office/officeart/2005/8/layout/vList2"/>
    <dgm:cxn modelId="{2659C880-FE87-4DCB-AF01-94E3DE9E0576}" type="presOf" srcId="{9C5720D6-83AF-47E6-84DB-0523BA701662}" destId="{74B25EEB-E12E-46EE-969A-A8CFC81BA378}" srcOrd="0" destOrd="0" presId="urn:microsoft.com/office/officeart/2005/8/layout/vList2"/>
    <dgm:cxn modelId="{30FA288D-797D-4956-869F-EDBA6702AED5}" type="presOf" srcId="{0530C396-D85A-462E-B151-E168A31D2911}" destId="{7B1B1D9A-2485-46DC-93F9-D3048B82F873}" srcOrd="0" destOrd="0" presId="urn:microsoft.com/office/officeart/2005/8/layout/vList2"/>
    <dgm:cxn modelId="{EF7F469B-7F46-47BA-A01F-8169472520B2}" type="presOf" srcId="{104B926F-5E42-4178-B560-FB8EF0BD2343}" destId="{C3272989-5AE5-4240-94AF-BAF0F7BE14AF}" srcOrd="0" destOrd="0" presId="urn:microsoft.com/office/officeart/2005/8/layout/vList2"/>
    <dgm:cxn modelId="{15DBD9B6-573D-4C32-B005-971B302ACB2A}" type="presOf" srcId="{F7BD0988-F90E-42DE-A5C0-56794719378C}" destId="{535FB281-D2A3-41CB-83F2-702FD82E706B}" srcOrd="0" destOrd="0" presId="urn:microsoft.com/office/officeart/2005/8/layout/vList2"/>
    <dgm:cxn modelId="{D90592BC-E98D-4248-BF0C-A222E9352AA8}" srcId="{0530C396-D85A-462E-B151-E168A31D2911}" destId="{B35B0BAF-BE80-4CB4-8AF7-4824AB09DC49}" srcOrd="4" destOrd="0" parTransId="{A8293B49-2D85-4A87-A3DB-3FA581183606}" sibTransId="{F2EBDAE1-E50D-4813-8173-E2DF0A89767A}"/>
    <dgm:cxn modelId="{41417ED6-80FB-4FBE-848A-8FCBE99CDEC9}" srcId="{0530C396-D85A-462E-B151-E168A31D2911}" destId="{104B926F-5E42-4178-B560-FB8EF0BD2343}" srcOrd="7" destOrd="0" parTransId="{21F8A89F-F780-4B90-89F8-44910A6D9046}" sibTransId="{88AE5C15-BF20-4E0D-83B1-4AD27D011115}"/>
    <dgm:cxn modelId="{C42C05DC-55CF-4073-95D6-C576C43DE4FB}" srcId="{0530C396-D85A-462E-B151-E168A31D2911}" destId="{D14043E2-A0C8-4F37-ABB8-7E8C9723FEF1}" srcOrd="2" destOrd="0" parTransId="{14CB445D-8116-4591-8BD2-FC4EB043759C}" sibTransId="{B2261706-F928-4A8B-A5F7-6FDDA22514ED}"/>
    <dgm:cxn modelId="{793783E2-653E-4546-89DE-FCD48917F3F1}" srcId="{0530C396-D85A-462E-B151-E168A31D2911}" destId="{9C5720D6-83AF-47E6-84DB-0523BA701662}" srcOrd="6" destOrd="0" parTransId="{002ADC03-87D3-4FD1-9B17-5AA8AC42BA23}" sibTransId="{B13BDD6B-4273-4854-942A-D80E983CF0D2}"/>
    <dgm:cxn modelId="{78261DF9-3FFB-4AE4-8A1E-55416F90546A}" srcId="{0530C396-D85A-462E-B151-E168A31D2911}" destId="{FBAD783B-DB58-47C3-9695-85C1F7021CC1}" srcOrd="1" destOrd="0" parTransId="{C5004A0E-892F-4381-A9CB-D949A7B7EE4B}" sibTransId="{A1F8F376-FE67-4CF6-B957-F7475EF479FA}"/>
    <dgm:cxn modelId="{786A7673-5641-435E-9330-03E996458F55}" type="presParOf" srcId="{7B1B1D9A-2485-46DC-93F9-D3048B82F873}" destId="{535FB281-D2A3-41CB-83F2-702FD82E706B}" srcOrd="0" destOrd="0" presId="urn:microsoft.com/office/officeart/2005/8/layout/vList2"/>
    <dgm:cxn modelId="{62F9A364-2EAE-45BC-B79B-F1BFCDA1FD8B}" type="presParOf" srcId="{7B1B1D9A-2485-46DC-93F9-D3048B82F873}" destId="{2510C2ED-9076-4E04-884C-98AA994B8690}" srcOrd="1" destOrd="0" presId="urn:microsoft.com/office/officeart/2005/8/layout/vList2"/>
    <dgm:cxn modelId="{754656CC-2037-4D80-80F5-A85AAD11EB5F}" type="presParOf" srcId="{7B1B1D9A-2485-46DC-93F9-D3048B82F873}" destId="{99CB5679-02E1-417E-9472-BEE42FD1EBC6}" srcOrd="2" destOrd="0" presId="urn:microsoft.com/office/officeart/2005/8/layout/vList2"/>
    <dgm:cxn modelId="{20935229-C96D-49F4-ACA4-00F3BDA5F927}" type="presParOf" srcId="{7B1B1D9A-2485-46DC-93F9-D3048B82F873}" destId="{D9BECF7F-6E14-435A-B9A4-9AB71FB05037}" srcOrd="3" destOrd="0" presId="urn:microsoft.com/office/officeart/2005/8/layout/vList2"/>
    <dgm:cxn modelId="{1F20E739-DF22-46EB-822A-97B2E0C3B795}" type="presParOf" srcId="{7B1B1D9A-2485-46DC-93F9-D3048B82F873}" destId="{8B1F6B4E-5932-4EF5-8A79-C36DAB7B4ED2}" srcOrd="4" destOrd="0" presId="urn:microsoft.com/office/officeart/2005/8/layout/vList2"/>
    <dgm:cxn modelId="{D3F99FFE-A711-4F82-B855-16FC51BE6EC6}" type="presParOf" srcId="{7B1B1D9A-2485-46DC-93F9-D3048B82F873}" destId="{9137A5C4-59A5-412C-A8EA-B5F3951B641C}" srcOrd="5" destOrd="0" presId="urn:microsoft.com/office/officeart/2005/8/layout/vList2"/>
    <dgm:cxn modelId="{66607377-E814-4644-A068-348DA621741D}" type="presParOf" srcId="{7B1B1D9A-2485-46DC-93F9-D3048B82F873}" destId="{C819DEFF-13FF-4AAD-A64C-CF41590F83E6}" srcOrd="6" destOrd="0" presId="urn:microsoft.com/office/officeart/2005/8/layout/vList2"/>
    <dgm:cxn modelId="{38118BAF-A9F7-4870-8F0B-D26B27CA7D2F}" type="presParOf" srcId="{7B1B1D9A-2485-46DC-93F9-D3048B82F873}" destId="{F5A819B4-1D66-43C4-836D-F7962B099FE3}" srcOrd="7" destOrd="0" presId="urn:microsoft.com/office/officeart/2005/8/layout/vList2"/>
    <dgm:cxn modelId="{312115C1-1846-42AA-B7EF-6D34F0FEB158}" type="presParOf" srcId="{7B1B1D9A-2485-46DC-93F9-D3048B82F873}" destId="{7BB55523-61E8-4F2C-AC1B-69A95AECCDF9}" srcOrd="8" destOrd="0" presId="urn:microsoft.com/office/officeart/2005/8/layout/vList2"/>
    <dgm:cxn modelId="{CE8C5134-252B-483C-B16F-8D80A8F8B14E}" type="presParOf" srcId="{7B1B1D9A-2485-46DC-93F9-D3048B82F873}" destId="{D8D26AEF-5AAF-44E3-BD32-F587BECB90B4}" srcOrd="9" destOrd="0" presId="urn:microsoft.com/office/officeart/2005/8/layout/vList2"/>
    <dgm:cxn modelId="{143B2A7F-41AA-44C5-977F-BB5BD1E26BAD}" type="presParOf" srcId="{7B1B1D9A-2485-46DC-93F9-D3048B82F873}" destId="{310D49E7-6FDC-43C2-B477-C55692A976F1}" srcOrd="10" destOrd="0" presId="urn:microsoft.com/office/officeart/2005/8/layout/vList2"/>
    <dgm:cxn modelId="{B52F6296-3ADD-41E1-8FC6-4429B226734E}" type="presParOf" srcId="{7B1B1D9A-2485-46DC-93F9-D3048B82F873}" destId="{C7907338-2AA0-4F79-816E-FD6CED501530}" srcOrd="11" destOrd="0" presId="urn:microsoft.com/office/officeart/2005/8/layout/vList2"/>
    <dgm:cxn modelId="{1F5812BE-A53D-4B77-B1D6-00A69115091D}" type="presParOf" srcId="{7B1B1D9A-2485-46DC-93F9-D3048B82F873}" destId="{74B25EEB-E12E-46EE-969A-A8CFC81BA378}" srcOrd="12" destOrd="0" presId="urn:microsoft.com/office/officeart/2005/8/layout/vList2"/>
    <dgm:cxn modelId="{BA12973B-F1D5-419C-8696-DC4EA436B001}" type="presParOf" srcId="{7B1B1D9A-2485-46DC-93F9-D3048B82F873}" destId="{72AF6419-45A7-47ED-AD49-D41CDA0EC400}" srcOrd="13" destOrd="0" presId="urn:microsoft.com/office/officeart/2005/8/layout/vList2"/>
    <dgm:cxn modelId="{05FDFA76-276B-4A7A-A72E-33F2D047C571}" type="presParOf" srcId="{7B1B1D9A-2485-46DC-93F9-D3048B82F873}" destId="{C3272989-5AE5-4240-94AF-BAF0F7BE14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E20EB-B6C5-41D4-B9AB-EB796C35E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8F134A-6AE7-4137-906B-4A023780D84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TryOnHolo es una aplicación relacionada con la compra de ropa online.</a:t>
          </a:r>
          <a:endParaRPr lang="en-US"/>
        </a:p>
      </dgm:t>
    </dgm:pt>
    <dgm:pt modelId="{B3B5FE4C-3FB1-4776-8AD4-9A4FBB68DB56}" type="parTrans" cxnId="{14CF89CE-B8E8-4029-9D70-0AF2E7B2CBA0}">
      <dgm:prSet/>
      <dgm:spPr/>
      <dgm:t>
        <a:bodyPr/>
        <a:lstStyle/>
        <a:p>
          <a:endParaRPr lang="en-US"/>
        </a:p>
      </dgm:t>
    </dgm:pt>
    <dgm:pt modelId="{533F8783-5840-4C69-B89B-9C8C4EEC7064}" type="sibTrans" cxnId="{14CF89CE-B8E8-4029-9D70-0AF2E7B2CBA0}">
      <dgm:prSet/>
      <dgm:spPr/>
      <dgm:t>
        <a:bodyPr/>
        <a:lstStyle/>
        <a:p>
          <a:endParaRPr lang="en-US"/>
        </a:p>
      </dgm:t>
    </dgm:pt>
    <dgm:pt modelId="{E6A02651-80D6-484F-B844-523E8798BA0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u="none"/>
            <a:t>El objetivo de esta aplicación es resolver problemas habituales a la hora de obtener prendas online, como la indecisión sobre la talla a elegir, la percepción del color de la prenda, o la duda sobre cómo conjuntaría dicha prenda con otras de nuestro armario.</a:t>
          </a:r>
          <a:endParaRPr lang="en-US"/>
        </a:p>
      </dgm:t>
    </dgm:pt>
    <dgm:pt modelId="{AE43B011-39E9-47BC-88ED-48D14F9B90AA}" type="parTrans" cxnId="{CBE86054-FE9D-4228-80D1-3AECFF2239CA}">
      <dgm:prSet/>
      <dgm:spPr/>
      <dgm:t>
        <a:bodyPr/>
        <a:lstStyle/>
        <a:p>
          <a:endParaRPr lang="es-ES"/>
        </a:p>
      </dgm:t>
    </dgm:pt>
    <dgm:pt modelId="{C9BD0FBF-4D09-40AA-8913-C1FE43F5439C}" type="sibTrans" cxnId="{CBE86054-FE9D-4228-80D1-3AECFF2239CA}">
      <dgm:prSet/>
      <dgm:spPr/>
      <dgm:t>
        <a:bodyPr/>
        <a:lstStyle/>
        <a:p>
          <a:endParaRPr lang="es-ES"/>
        </a:p>
      </dgm:t>
    </dgm:pt>
    <dgm:pt modelId="{DC4C8D18-8002-46D4-9D76-12B5A5A1FCE9}" type="pres">
      <dgm:prSet presAssocID="{71FE20EB-B6C5-41D4-B9AB-EB796C35E8E2}" presName="root" presStyleCnt="0">
        <dgm:presLayoutVars>
          <dgm:dir/>
          <dgm:resizeHandles val="exact"/>
        </dgm:presLayoutVars>
      </dgm:prSet>
      <dgm:spPr/>
    </dgm:pt>
    <dgm:pt modelId="{5BEE8292-214B-4FAF-8843-70EBE4584753}" type="pres">
      <dgm:prSet presAssocID="{498F134A-6AE7-4137-906B-4A023780D844}" presName="compNode" presStyleCnt="0"/>
      <dgm:spPr/>
    </dgm:pt>
    <dgm:pt modelId="{688E9FA8-F8DC-4521-84A5-0D699C6027E3}" type="pres">
      <dgm:prSet presAssocID="{498F134A-6AE7-4137-906B-4A023780D844}" presName="bgRect" presStyleLbl="bgShp" presStyleIdx="0" presStyleCnt="2"/>
      <dgm:spPr/>
    </dgm:pt>
    <dgm:pt modelId="{5651EB10-83BB-4A57-B565-A2DF038EC817}" type="pres">
      <dgm:prSet presAssocID="{498F134A-6AE7-4137-906B-4A023780D8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chero"/>
        </a:ext>
      </dgm:extLst>
    </dgm:pt>
    <dgm:pt modelId="{2FE75132-02C3-4FE5-88CB-7EDB01B9C13F}" type="pres">
      <dgm:prSet presAssocID="{498F134A-6AE7-4137-906B-4A023780D844}" presName="spaceRect" presStyleCnt="0"/>
      <dgm:spPr/>
    </dgm:pt>
    <dgm:pt modelId="{78A952CF-B2CE-462D-AB85-09DAF5029ED4}" type="pres">
      <dgm:prSet presAssocID="{498F134A-6AE7-4137-906B-4A023780D844}" presName="parTx" presStyleLbl="revTx" presStyleIdx="0" presStyleCnt="2">
        <dgm:presLayoutVars>
          <dgm:chMax val="0"/>
          <dgm:chPref val="0"/>
        </dgm:presLayoutVars>
      </dgm:prSet>
      <dgm:spPr/>
    </dgm:pt>
    <dgm:pt modelId="{64AAFFBC-C4F0-4DA0-B282-60E05D1B86ED}" type="pres">
      <dgm:prSet presAssocID="{533F8783-5840-4C69-B89B-9C8C4EEC7064}" presName="sibTrans" presStyleCnt="0"/>
      <dgm:spPr/>
    </dgm:pt>
    <dgm:pt modelId="{755EB01B-7451-430B-A574-067B731F7E8C}" type="pres">
      <dgm:prSet presAssocID="{E6A02651-80D6-484F-B844-523E8798BA09}" presName="compNode" presStyleCnt="0"/>
      <dgm:spPr/>
    </dgm:pt>
    <dgm:pt modelId="{486330D8-CD2D-4F21-8F9C-9AC25E6B615A}" type="pres">
      <dgm:prSet presAssocID="{E6A02651-80D6-484F-B844-523E8798BA09}" presName="bgRect" presStyleLbl="bgShp" presStyleIdx="1" presStyleCnt="2"/>
      <dgm:spPr/>
    </dgm:pt>
    <dgm:pt modelId="{E3D0E920-CEE6-46FB-A24A-C67E1B503066}" type="pres">
      <dgm:prSet presAssocID="{E6A02651-80D6-484F-B844-523E8798BA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iquí contorno"/>
        </a:ext>
      </dgm:extLst>
    </dgm:pt>
    <dgm:pt modelId="{CB0E21A7-9565-48D1-8AE8-BD5E6AB50BED}" type="pres">
      <dgm:prSet presAssocID="{E6A02651-80D6-484F-B844-523E8798BA09}" presName="spaceRect" presStyleCnt="0"/>
      <dgm:spPr/>
    </dgm:pt>
    <dgm:pt modelId="{4D6BDAEC-8DB3-4D0D-8E05-887AFE631E78}" type="pres">
      <dgm:prSet presAssocID="{E6A02651-80D6-484F-B844-523E8798BA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7416235-FAF0-4794-8145-78EEF31AFCD7}" type="presOf" srcId="{498F134A-6AE7-4137-906B-4A023780D844}" destId="{78A952CF-B2CE-462D-AB85-09DAF5029ED4}" srcOrd="0" destOrd="0" presId="urn:microsoft.com/office/officeart/2018/2/layout/IconVerticalSolidList"/>
    <dgm:cxn modelId="{CBE86054-FE9D-4228-80D1-3AECFF2239CA}" srcId="{71FE20EB-B6C5-41D4-B9AB-EB796C35E8E2}" destId="{E6A02651-80D6-484F-B844-523E8798BA09}" srcOrd="1" destOrd="0" parTransId="{AE43B011-39E9-47BC-88ED-48D14F9B90AA}" sibTransId="{C9BD0FBF-4D09-40AA-8913-C1FE43F5439C}"/>
    <dgm:cxn modelId="{14CF89CE-B8E8-4029-9D70-0AF2E7B2CBA0}" srcId="{71FE20EB-B6C5-41D4-B9AB-EB796C35E8E2}" destId="{498F134A-6AE7-4137-906B-4A023780D844}" srcOrd="0" destOrd="0" parTransId="{B3B5FE4C-3FB1-4776-8AD4-9A4FBB68DB56}" sibTransId="{533F8783-5840-4C69-B89B-9C8C4EEC7064}"/>
    <dgm:cxn modelId="{5C7E61E0-E816-4C6C-8CD0-866403A884A9}" type="presOf" srcId="{E6A02651-80D6-484F-B844-523E8798BA09}" destId="{4D6BDAEC-8DB3-4D0D-8E05-887AFE631E78}" srcOrd="0" destOrd="0" presId="urn:microsoft.com/office/officeart/2018/2/layout/IconVerticalSolidList"/>
    <dgm:cxn modelId="{07C236F3-AA9E-4511-8D89-F79952785579}" type="presOf" srcId="{71FE20EB-B6C5-41D4-B9AB-EB796C35E8E2}" destId="{DC4C8D18-8002-46D4-9D76-12B5A5A1FCE9}" srcOrd="0" destOrd="0" presId="urn:microsoft.com/office/officeart/2018/2/layout/IconVerticalSolidList"/>
    <dgm:cxn modelId="{91E95844-17F1-4279-A797-193C46DD970C}" type="presParOf" srcId="{DC4C8D18-8002-46D4-9D76-12B5A5A1FCE9}" destId="{5BEE8292-214B-4FAF-8843-70EBE4584753}" srcOrd="0" destOrd="0" presId="urn:microsoft.com/office/officeart/2018/2/layout/IconVerticalSolidList"/>
    <dgm:cxn modelId="{3F11F728-29C0-4C2F-B269-40CE5D1E03BB}" type="presParOf" srcId="{5BEE8292-214B-4FAF-8843-70EBE4584753}" destId="{688E9FA8-F8DC-4521-84A5-0D699C6027E3}" srcOrd="0" destOrd="0" presId="urn:microsoft.com/office/officeart/2018/2/layout/IconVerticalSolidList"/>
    <dgm:cxn modelId="{08FCC359-C823-4F3D-AD2A-F668929CF811}" type="presParOf" srcId="{5BEE8292-214B-4FAF-8843-70EBE4584753}" destId="{5651EB10-83BB-4A57-B565-A2DF038EC817}" srcOrd="1" destOrd="0" presId="urn:microsoft.com/office/officeart/2018/2/layout/IconVerticalSolidList"/>
    <dgm:cxn modelId="{D91AD788-4FDA-4A7F-9161-5B83FFC0596E}" type="presParOf" srcId="{5BEE8292-214B-4FAF-8843-70EBE4584753}" destId="{2FE75132-02C3-4FE5-88CB-7EDB01B9C13F}" srcOrd="2" destOrd="0" presId="urn:microsoft.com/office/officeart/2018/2/layout/IconVerticalSolidList"/>
    <dgm:cxn modelId="{92636D44-4B9A-487A-AE1A-DEDD06D1104C}" type="presParOf" srcId="{5BEE8292-214B-4FAF-8843-70EBE4584753}" destId="{78A952CF-B2CE-462D-AB85-09DAF5029ED4}" srcOrd="3" destOrd="0" presId="urn:microsoft.com/office/officeart/2018/2/layout/IconVerticalSolidList"/>
    <dgm:cxn modelId="{BFBCD1DD-70F9-4EB6-8F04-FD8F8EEAA69F}" type="presParOf" srcId="{DC4C8D18-8002-46D4-9D76-12B5A5A1FCE9}" destId="{64AAFFBC-C4F0-4DA0-B282-60E05D1B86ED}" srcOrd="1" destOrd="0" presId="urn:microsoft.com/office/officeart/2018/2/layout/IconVerticalSolidList"/>
    <dgm:cxn modelId="{3254AFFF-C975-4B16-9633-BC5FAEB1193C}" type="presParOf" srcId="{DC4C8D18-8002-46D4-9D76-12B5A5A1FCE9}" destId="{755EB01B-7451-430B-A574-067B731F7E8C}" srcOrd="2" destOrd="0" presId="urn:microsoft.com/office/officeart/2018/2/layout/IconVerticalSolidList"/>
    <dgm:cxn modelId="{BD9018E8-712F-4B6F-826B-5D38612076D3}" type="presParOf" srcId="{755EB01B-7451-430B-A574-067B731F7E8C}" destId="{486330D8-CD2D-4F21-8F9C-9AC25E6B615A}" srcOrd="0" destOrd="0" presId="urn:microsoft.com/office/officeart/2018/2/layout/IconVerticalSolidList"/>
    <dgm:cxn modelId="{1DFDF89E-484B-480D-A668-59C817496D6D}" type="presParOf" srcId="{755EB01B-7451-430B-A574-067B731F7E8C}" destId="{E3D0E920-CEE6-46FB-A24A-C67E1B503066}" srcOrd="1" destOrd="0" presId="urn:microsoft.com/office/officeart/2018/2/layout/IconVerticalSolidList"/>
    <dgm:cxn modelId="{3C93D027-506F-4A84-8623-DF1271782836}" type="presParOf" srcId="{755EB01B-7451-430B-A574-067B731F7E8C}" destId="{CB0E21A7-9565-48D1-8AE8-BD5E6AB50BED}" srcOrd="2" destOrd="0" presId="urn:microsoft.com/office/officeart/2018/2/layout/IconVerticalSolidList"/>
    <dgm:cxn modelId="{4A42A2CF-DE5B-4D50-B4BF-C76ADC5FC923}" type="presParOf" srcId="{755EB01B-7451-430B-A574-067B731F7E8C}" destId="{4D6BDAEC-8DB3-4D0D-8E05-887AFE631E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DF819-A57F-4DE3-B7A2-38C6B1299D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76D405-618D-4543-9279-4496509363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50"/>
            <a:t>Como primer paso en la evolución de nuestra práctica final, llevamos a cabo una búsqueda de necesidades sobre usuarios reales, a pie de calle</a:t>
          </a:r>
          <a:r>
            <a:rPr lang="es-ES" sz="1200"/>
            <a:t>. </a:t>
          </a:r>
          <a:endParaRPr lang="en-US" sz="1200"/>
        </a:p>
      </dgm:t>
    </dgm:pt>
    <dgm:pt modelId="{2A947856-D9D1-49A0-BE61-5771A970D787}" type="parTrans" cxnId="{45E41B03-9965-4E84-8C05-FF2A3E182D85}">
      <dgm:prSet/>
      <dgm:spPr/>
      <dgm:t>
        <a:bodyPr/>
        <a:lstStyle/>
        <a:p>
          <a:endParaRPr lang="en-US"/>
        </a:p>
      </dgm:t>
    </dgm:pt>
    <dgm:pt modelId="{0C592C0A-5252-4D4B-B9A7-8057BFE80FAF}" type="sibTrans" cxnId="{45E41B03-9965-4E84-8C05-FF2A3E182D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634C45-CDB0-4D74-A7B2-3018B956A5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50"/>
            <a:t>En esta actividad obtuvimos bastante información sobre las necesidades de distintos perfiles de usuarios, como policías, hosteleros, estudiantes, cuidadores y terapeutas ocupacionales…</a:t>
          </a:r>
          <a:endParaRPr lang="en-US" sz="1250"/>
        </a:p>
      </dgm:t>
    </dgm:pt>
    <dgm:pt modelId="{99C5DF15-5E87-4774-A958-2F6DFC37276E}" type="parTrans" cxnId="{197B28B5-205A-42E3-8844-60BEA95F2A8C}">
      <dgm:prSet/>
      <dgm:spPr/>
      <dgm:t>
        <a:bodyPr/>
        <a:lstStyle/>
        <a:p>
          <a:endParaRPr lang="en-US"/>
        </a:p>
      </dgm:t>
    </dgm:pt>
    <dgm:pt modelId="{089CE7E8-56C2-478B-88C0-73B832D5AA5A}" type="sibTrans" cxnId="{197B28B5-205A-42E3-8844-60BEA95F2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2A6209-7333-4DCE-A8B6-C2D3F96FAA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50"/>
            <a:t>Tras esta búsqueda, llegamos a la conclusión de varias cosas. En primer lugar, nos fijamos en que la mayoría de necesidades de cada usuario tenían que ver con su día a día, y relacionadas mayoritariamente con su oficio o sus principales problemas. Y, en segundo lugar, también destacaba la forma en la que variaron las necesidades dependiendo del rango de edad del entrevistado.</a:t>
          </a:r>
          <a:endParaRPr lang="en-US" sz="1250"/>
        </a:p>
      </dgm:t>
    </dgm:pt>
    <dgm:pt modelId="{9CA27D9D-54B5-424D-8D7A-B0E968F9BADE}" type="parTrans" cxnId="{2EC1ACAE-C7BA-4460-8AA0-5C56F5EFC377}">
      <dgm:prSet/>
      <dgm:spPr/>
      <dgm:t>
        <a:bodyPr/>
        <a:lstStyle/>
        <a:p>
          <a:endParaRPr lang="en-US"/>
        </a:p>
      </dgm:t>
    </dgm:pt>
    <dgm:pt modelId="{5CD6F362-12D3-4745-BD13-EE6376468488}" type="sibTrans" cxnId="{2EC1ACAE-C7BA-4460-8AA0-5C56F5EFC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B674F9-1D91-4C92-8C6D-5171B381F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50"/>
            <a:t>Aunque este primer paso fuese más general y menos centrado en la futura idea que íbamos a plantear, nos sirvió para obtener información sobre lo que piensan los usuarios reales.</a:t>
          </a:r>
          <a:endParaRPr lang="en-US" sz="1250"/>
        </a:p>
      </dgm:t>
    </dgm:pt>
    <dgm:pt modelId="{3CD63C34-E1BC-43FD-B55C-B6E52C9390B1}" type="parTrans" cxnId="{8CEE7266-286D-436F-A62A-7C61492114BE}">
      <dgm:prSet/>
      <dgm:spPr/>
      <dgm:t>
        <a:bodyPr/>
        <a:lstStyle/>
        <a:p>
          <a:endParaRPr lang="en-US"/>
        </a:p>
      </dgm:t>
    </dgm:pt>
    <dgm:pt modelId="{C942C734-B211-4E3D-B776-76FDAD260863}" type="sibTrans" cxnId="{8CEE7266-286D-436F-A62A-7C61492114BE}">
      <dgm:prSet/>
      <dgm:spPr/>
      <dgm:t>
        <a:bodyPr/>
        <a:lstStyle/>
        <a:p>
          <a:endParaRPr lang="en-US"/>
        </a:p>
      </dgm:t>
    </dgm:pt>
    <dgm:pt modelId="{C3CECC40-B61E-45F6-A3C6-E25225D54AE6}" type="pres">
      <dgm:prSet presAssocID="{209DF819-A57F-4DE3-B7A2-38C6B1299D8F}" presName="root" presStyleCnt="0">
        <dgm:presLayoutVars>
          <dgm:dir/>
          <dgm:resizeHandles val="exact"/>
        </dgm:presLayoutVars>
      </dgm:prSet>
      <dgm:spPr/>
    </dgm:pt>
    <dgm:pt modelId="{D5D933CE-3C92-4DE2-8C6E-92B2CBC1DBBA}" type="pres">
      <dgm:prSet presAssocID="{209DF819-A57F-4DE3-B7A2-38C6B1299D8F}" presName="container" presStyleCnt="0">
        <dgm:presLayoutVars>
          <dgm:dir/>
          <dgm:resizeHandles val="exact"/>
        </dgm:presLayoutVars>
      </dgm:prSet>
      <dgm:spPr/>
    </dgm:pt>
    <dgm:pt modelId="{101DC748-24D4-44EB-9725-EC92A01DA123}" type="pres">
      <dgm:prSet presAssocID="{DB76D405-618D-4543-9279-44965093638B}" presName="compNode" presStyleCnt="0"/>
      <dgm:spPr/>
    </dgm:pt>
    <dgm:pt modelId="{0F3A5E60-5BA2-4DFC-A9C6-CABAF91588C1}" type="pres">
      <dgm:prSet presAssocID="{DB76D405-618D-4543-9279-44965093638B}" presName="iconBgRect" presStyleLbl="bgShp" presStyleIdx="0" presStyleCnt="4"/>
      <dgm:spPr/>
    </dgm:pt>
    <dgm:pt modelId="{763A7706-2A40-42F6-B745-3C057C08200C}" type="pres">
      <dgm:prSet presAssocID="{DB76D405-618D-4543-9279-4496509363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1C478A44-BB90-436F-AEA8-7C5156B3EC72}" type="pres">
      <dgm:prSet presAssocID="{DB76D405-618D-4543-9279-44965093638B}" presName="spaceRect" presStyleCnt="0"/>
      <dgm:spPr/>
    </dgm:pt>
    <dgm:pt modelId="{864D1452-6A99-4850-BE02-0764E96DD592}" type="pres">
      <dgm:prSet presAssocID="{DB76D405-618D-4543-9279-44965093638B}" presName="textRect" presStyleLbl="revTx" presStyleIdx="0" presStyleCnt="4" custScaleX="115626" custScaleY="123339" custLinFactNeighborX="2391" custLinFactNeighborY="805">
        <dgm:presLayoutVars>
          <dgm:chMax val="1"/>
          <dgm:chPref val="1"/>
        </dgm:presLayoutVars>
      </dgm:prSet>
      <dgm:spPr/>
    </dgm:pt>
    <dgm:pt modelId="{9BEBC2F1-33A6-4486-84F5-0D6C28B3E6CB}" type="pres">
      <dgm:prSet presAssocID="{0C592C0A-5252-4D4B-B9A7-8057BFE80FAF}" presName="sibTrans" presStyleLbl="sibTrans2D1" presStyleIdx="0" presStyleCnt="0"/>
      <dgm:spPr/>
    </dgm:pt>
    <dgm:pt modelId="{889D72B5-3BBE-44B0-9152-DBEF82CFDE6D}" type="pres">
      <dgm:prSet presAssocID="{DA634C45-CDB0-4D74-A7B2-3018B956A5A3}" presName="compNode" presStyleCnt="0"/>
      <dgm:spPr/>
    </dgm:pt>
    <dgm:pt modelId="{031B0320-CB48-4317-9EA0-28273BA272EC}" type="pres">
      <dgm:prSet presAssocID="{DA634C45-CDB0-4D74-A7B2-3018B956A5A3}" presName="iconBgRect" presStyleLbl="bgShp" presStyleIdx="1" presStyleCnt="4"/>
      <dgm:spPr/>
    </dgm:pt>
    <dgm:pt modelId="{81BC4F96-E796-46E6-871D-8B3CBECE6B2B}" type="pres">
      <dgm:prSet presAssocID="{DA634C45-CDB0-4D74-A7B2-3018B956A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98C10172-D36C-4123-B50A-5CC8350048A9}" type="pres">
      <dgm:prSet presAssocID="{DA634C45-CDB0-4D74-A7B2-3018B956A5A3}" presName="spaceRect" presStyleCnt="0"/>
      <dgm:spPr/>
    </dgm:pt>
    <dgm:pt modelId="{9B41EA2B-0881-429E-952E-8E17E0577B4C}" type="pres">
      <dgm:prSet presAssocID="{DA634C45-CDB0-4D74-A7B2-3018B956A5A3}" presName="textRect" presStyleLbl="revTx" presStyleIdx="1" presStyleCnt="4">
        <dgm:presLayoutVars>
          <dgm:chMax val="1"/>
          <dgm:chPref val="1"/>
        </dgm:presLayoutVars>
      </dgm:prSet>
      <dgm:spPr/>
    </dgm:pt>
    <dgm:pt modelId="{7A82CDC9-DB6D-4F8D-A2CB-0CAA90CB4315}" type="pres">
      <dgm:prSet presAssocID="{089CE7E8-56C2-478B-88C0-73B832D5AA5A}" presName="sibTrans" presStyleLbl="sibTrans2D1" presStyleIdx="0" presStyleCnt="0"/>
      <dgm:spPr/>
    </dgm:pt>
    <dgm:pt modelId="{07C27BAB-842E-4801-8427-E554391535A2}" type="pres">
      <dgm:prSet presAssocID="{302A6209-7333-4DCE-A8B6-C2D3F96FAAD1}" presName="compNode" presStyleCnt="0"/>
      <dgm:spPr/>
    </dgm:pt>
    <dgm:pt modelId="{5398C34F-88B6-4616-A915-DEA3EB450CDF}" type="pres">
      <dgm:prSet presAssocID="{302A6209-7333-4DCE-A8B6-C2D3F96FAAD1}" presName="iconBgRect" presStyleLbl="bgShp" presStyleIdx="2" presStyleCnt="4"/>
      <dgm:spPr/>
    </dgm:pt>
    <dgm:pt modelId="{248655C7-9FF2-458E-AB82-FD6B0AEB91F0}" type="pres">
      <dgm:prSet presAssocID="{302A6209-7333-4DCE-A8B6-C2D3F96FAA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00E089B3-17A6-4A3A-9B7C-BF6A30E9E9EA}" type="pres">
      <dgm:prSet presAssocID="{302A6209-7333-4DCE-A8B6-C2D3F96FAAD1}" presName="spaceRect" presStyleCnt="0"/>
      <dgm:spPr/>
    </dgm:pt>
    <dgm:pt modelId="{79867B37-9022-485C-865C-EDE0B4C6E692}" type="pres">
      <dgm:prSet presAssocID="{302A6209-7333-4DCE-A8B6-C2D3F96FAAD1}" presName="textRect" presStyleLbl="revTx" presStyleIdx="2" presStyleCnt="4">
        <dgm:presLayoutVars>
          <dgm:chMax val="1"/>
          <dgm:chPref val="1"/>
        </dgm:presLayoutVars>
      </dgm:prSet>
      <dgm:spPr/>
    </dgm:pt>
    <dgm:pt modelId="{09B87285-DF8C-440E-BC1D-3845841C7180}" type="pres">
      <dgm:prSet presAssocID="{5CD6F362-12D3-4745-BD13-EE6376468488}" presName="sibTrans" presStyleLbl="sibTrans2D1" presStyleIdx="0" presStyleCnt="0"/>
      <dgm:spPr/>
    </dgm:pt>
    <dgm:pt modelId="{FFB4A6F7-7A8C-40F7-B07D-41DC319D0F77}" type="pres">
      <dgm:prSet presAssocID="{C3B674F9-1D91-4C92-8C6D-5171B381FC7C}" presName="compNode" presStyleCnt="0"/>
      <dgm:spPr/>
    </dgm:pt>
    <dgm:pt modelId="{C583266D-51D7-4132-A517-C60D21A9626B}" type="pres">
      <dgm:prSet presAssocID="{C3B674F9-1D91-4C92-8C6D-5171B381FC7C}" presName="iconBgRect" presStyleLbl="bgShp" presStyleIdx="3" presStyleCnt="4"/>
      <dgm:spPr/>
    </dgm:pt>
    <dgm:pt modelId="{4FEBE8B4-BE56-4A4A-9D51-E89B8CC4CF02}" type="pres">
      <dgm:prSet presAssocID="{C3B674F9-1D91-4C92-8C6D-5171B381FC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4FF93A7C-38BE-4F32-B2E2-C805CCB4B8F1}" type="pres">
      <dgm:prSet presAssocID="{C3B674F9-1D91-4C92-8C6D-5171B381FC7C}" presName="spaceRect" presStyleCnt="0"/>
      <dgm:spPr/>
    </dgm:pt>
    <dgm:pt modelId="{9D2A6921-94CD-4583-B782-2204D5FB5EDD}" type="pres">
      <dgm:prSet presAssocID="{C3B674F9-1D91-4C92-8C6D-5171B381FC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E41B03-9965-4E84-8C05-FF2A3E182D85}" srcId="{209DF819-A57F-4DE3-B7A2-38C6B1299D8F}" destId="{DB76D405-618D-4543-9279-44965093638B}" srcOrd="0" destOrd="0" parTransId="{2A947856-D9D1-49A0-BE61-5771A970D787}" sibTransId="{0C592C0A-5252-4D4B-B9A7-8057BFE80FAF}"/>
    <dgm:cxn modelId="{3C43FD08-9667-486A-80FE-65705BB9C3CD}" type="presOf" srcId="{C3B674F9-1D91-4C92-8C6D-5171B381FC7C}" destId="{9D2A6921-94CD-4583-B782-2204D5FB5EDD}" srcOrd="0" destOrd="0" presId="urn:microsoft.com/office/officeart/2018/2/layout/IconCircleList"/>
    <dgm:cxn modelId="{73C0EC16-01A5-4694-B398-03ED28A40538}" type="presOf" srcId="{DB76D405-618D-4543-9279-44965093638B}" destId="{864D1452-6A99-4850-BE02-0764E96DD592}" srcOrd="0" destOrd="0" presId="urn:microsoft.com/office/officeart/2018/2/layout/IconCircleList"/>
    <dgm:cxn modelId="{3C97992F-FA08-474E-A00A-67116B131DFC}" type="presOf" srcId="{DA634C45-CDB0-4D74-A7B2-3018B956A5A3}" destId="{9B41EA2B-0881-429E-952E-8E17E0577B4C}" srcOrd="0" destOrd="0" presId="urn:microsoft.com/office/officeart/2018/2/layout/IconCircleList"/>
    <dgm:cxn modelId="{8CEE7266-286D-436F-A62A-7C61492114BE}" srcId="{209DF819-A57F-4DE3-B7A2-38C6B1299D8F}" destId="{C3B674F9-1D91-4C92-8C6D-5171B381FC7C}" srcOrd="3" destOrd="0" parTransId="{3CD63C34-E1BC-43FD-B55C-B6E52C9390B1}" sibTransId="{C942C734-B211-4E3D-B776-76FDAD260863}"/>
    <dgm:cxn modelId="{B4084347-898F-498A-9E8C-87D62E94134F}" type="presOf" srcId="{0C592C0A-5252-4D4B-B9A7-8057BFE80FAF}" destId="{9BEBC2F1-33A6-4486-84F5-0D6C28B3E6CB}" srcOrd="0" destOrd="0" presId="urn:microsoft.com/office/officeart/2018/2/layout/IconCircleList"/>
    <dgm:cxn modelId="{59F1AD4F-ED6F-4579-9F16-E3794670E534}" type="presOf" srcId="{5CD6F362-12D3-4745-BD13-EE6376468488}" destId="{09B87285-DF8C-440E-BC1D-3845841C7180}" srcOrd="0" destOrd="0" presId="urn:microsoft.com/office/officeart/2018/2/layout/IconCircleList"/>
    <dgm:cxn modelId="{4EFAC785-E94E-4F39-91D4-05B00128AF1F}" type="presOf" srcId="{302A6209-7333-4DCE-A8B6-C2D3F96FAAD1}" destId="{79867B37-9022-485C-865C-EDE0B4C6E692}" srcOrd="0" destOrd="0" presId="urn:microsoft.com/office/officeart/2018/2/layout/IconCircleList"/>
    <dgm:cxn modelId="{2EC1ACAE-C7BA-4460-8AA0-5C56F5EFC377}" srcId="{209DF819-A57F-4DE3-B7A2-38C6B1299D8F}" destId="{302A6209-7333-4DCE-A8B6-C2D3F96FAAD1}" srcOrd="2" destOrd="0" parTransId="{9CA27D9D-54B5-424D-8D7A-B0E968F9BADE}" sibTransId="{5CD6F362-12D3-4745-BD13-EE6376468488}"/>
    <dgm:cxn modelId="{197B28B5-205A-42E3-8844-60BEA95F2A8C}" srcId="{209DF819-A57F-4DE3-B7A2-38C6B1299D8F}" destId="{DA634C45-CDB0-4D74-A7B2-3018B956A5A3}" srcOrd="1" destOrd="0" parTransId="{99C5DF15-5E87-4774-A958-2F6DFC37276E}" sibTransId="{089CE7E8-56C2-478B-88C0-73B832D5AA5A}"/>
    <dgm:cxn modelId="{E0EB7FC1-0469-476F-9779-B1E91648EBEE}" type="presOf" srcId="{089CE7E8-56C2-478B-88C0-73B832D5AA5A}" destId="{7A82CDC9-DB6D-4F8D-A2CB-0CAA90CB4315}" srcOrd="0" destOrd="0" presId="urn:microsoft.com/office/officeart/2018/2/layout/IconCircleList"/>
    <dgm:cxn modelId="{2BB394E6-E8AB-4812-8AC1-CD5107DCBB1B}" type="presOf" srcId="{209DF819-A57F-4DE3-B7A2-38C6B1299D8F}" destId="{C3CECC40-B61E-45F6-A3C6-E25225D54AE6}" srcOrd="0" destOrd="0" presId="urn:microsoft.com/office/officeart/2018/2/layout/IconCircleList"/>
    <dgm:cxn modelId="{25A098EF-46E6-42BF-83C0-CCC093E3222D}" type="presParOf" srcId="{C3CECC40-B61E-45F6-A3C6-E25225D54AE6}" destId="{D5D933CE-3C92-4DE2-8C6E-92B2CBC1DBBA}" srcOrd="0" destOrd="0" presId="urn:microsoft.com/office/officeart/2018/2/layout/IconCircleList"/>
    <dgm:cxn modelId="{CD292D9A-7243-4633-9AA9-4FC2165404E1}" type="presParOf" srcId="{D5D933CE-3C92-4DE2-8C6E-92B2CBC1DBBA}" destId="{101DC748-24D4-44EB-9725-EC92A01DA123}" srcOrd="0" destOrd="0" presId="urn:microsoft.com/office/officeart/2018/2/layout/IconCircleList"/>
    <dgm:cxn modelId="{1753FE7D-8A86-420F-A3E1-C7544C4E44B9}" type="presParOf" srcId="{101DC748-24D4-44EB-9725-EC92A01DA123}" destId="{0F3A5E60-5BA2-4DFC-A9C6-CABAF91588C1}" srcOrd="0" destOrd="0" presId="urn:microsoft.com/office/officeart/2018/2/layout/IconCircleList"/>
    <dgm:cxn modelId="{1C017BDB-1CC4-48F9-8F06-3C1598BA8A4A}" type="presParOf" srcId="{101DC748-24D4-44EB-9725-EC92A01DA123}" destId="{763A7706-2A40-42F6-B745-3C057C08200C}" srcOrd="1" destOrd="0" presId="urn:microsoft.com/office/officeart/2018/2/layout/IconCircleList"/>
    <dgm:cxn modelId="{C39C50BF-12E0-4477-AEA2-F396B75F9083}" type="presParOf" srcId="{101DC748-24D4-44EB-9725-EC92A01DA123}" destId="{1C478A44-BB90-436F-AEA8-7C5156B3EC72}" srcOrd="2" destOrd="0" presId="urn:microsoft.com/office/officeart/2018/2/layout/IconCircleList"/>
    <dgm:cxn modelId="{61415278-7896-4353-83FC-6192338A54B5}" type="presParOf" srcId="{101DC748-24D4-44EB-9725-EC92A01DA123}" destId="{864D1452-6A99-4850-BE02-0764E96DD592}" srcOrd="3" destOrd="0" presId="urn:microsoft.com/office/officeart/2018/2/layout/IconCircleList"/>
    <dgm:cxn modelId="{3E9BF9E5-A9BC-4155-9521-6F9B21E5DB09}" type="presParOf" srcId="{D5D933CE-3C92-4DE2-8C6E-92B2CBC1DBBA}" destId="{9BEBC2F1-33A6-4486-84F5-0D6C28B3E6CB}" srcOrd="1" destOrd="0" presId="urn:microsoft.com/office/officeart/2018/2/layout/IconCircleList"/>
    <dgm:cxn modelId="{FCF256B4-B3B2-4AC4-8F85-DCB18F736778}" type="presParOf" srcId="{D5D933CE-3C92-4DE2-8C6E-92B2CBC1DBBA}" destId="{889D72B5-3BBE-44B0-9152-DBEF82CFDE6D}" srcOrd="2" destOrd="0" presId="urn:microsoft.com/office/officeart/2018/2/layout/IconCircleList"/>
    <dgm:cxn modelId="{605B0848-9F29-4337-B18F-5AA276B975DC}" type="presParOf" srcId="{889D72B5-3BBE-44B0-9152-DBEF82CFDE6D}" destId="{031B0320-CB48-4317-9EA0-28273BA272EC}" srcOrd="0" destOrd="0" presId="urn:microsoft.com/office/officeart/2018/2/layout/IconCircleList"/>
    <dgm:cxn modelId="{401B5D28-06F6-469E-8F96-C6623CEB30EB}" type="presParOf" srcId="{889D72B5-3BBE-44B0-9152-DBEF82CFDE6D}" destId="{81BC4F96-E796-46E6-871D-8B3CBECE6B2B}" srcOrd="1" destOrd="0" presId="urn:microsoft.com/office/officeart/2018/2/layout/IconCircleList"/>
    <dgm:cxn modelId="{6A2DC558-A9FB-4AF2-B59E-600E593450E1}" type="presParOf" srcId="{889D72B5-3BBE-44B0-9152-DBEF82CFDE6D}" destId="{98C10172-D36C-4123-B50A-5CC8350048A9}" srcOrd="2" destOrd="0" presId="urn:microsoft.com/office/officeart/2018/2/layout/IconCircleList"/>
    <dgm:cxn modelId="{16C586E6-4247-470C-8DB4-AC1438E5271C}" type="presParOf" srcId="{889D72B5-3BBE-44B0-9152-DBEF82CFDE6D}" destId="{9B41EA2B-0881-429E-952E-8E17E0577B4C}" srcOrd="3" destOrd="0" presId="urn:microsoft.com/office/officeart/2018/2/layout/IconCircleList"/>
    <dgm:cxn modelId="{98DF4DE0-89AB-4BDB-A264-D874DF321290}" type="presParOf" srcId="{D5D933CE-3C92-4DE2-8C6E-92B2CBC1DBBA}" destId="{7A82CDC9-DB6D-4F8D-A2CB-0CAA90CB4315}" srcOrd="3" destOrd="0" presId="urn:microsoft.com/office/officeart/2018/2/layout/IconCircleList"/>
    <dgm:cxn modelId="{A87997E3-F92A-4A91-B51D-6EB52FACC964}" type="presParOf" srcId="{D5D933CE-3C92-4DE2-8C6E-92B2CBC1DBBA}" destId="{07C27BAB-842E-4801-8427-E554391535A2}" srcOrd="4" destOrd="0" presId="urn:microsoft.com/office/officeart/2018/2/layout/IconCircleList"/>
    <dgm:cxn modelId="{54C84B12-762C-48D7-993D-328D4DA16C9E}" type="presParOf" srcId="{07C27BAB-842E-4801-8427-E554391535A2}" destId="{5398C34F-88B6-4616-A915-DEA3EB450CDF}" srcOrd="0" destOrd="0" presId="urn:microsoft.com/office/officeart/2018/2/layout/IconCircleList"/>
    <dgm:cxn modelId="{F43B8BDE-B685-4D23-BC5A-DEDF79D07915}" type="presParOf" srcId="{07C27BAB-842E-4801-8427-E554391535A2}" destId="{248655C7-9FF2-458E-AB82-FD6B0AEB91F0}" srcOrd="1" destOrd="0" presId="urn:microsoft.com/office/officeart/2018/2/layout/IconCircleList"/>
    <dgm:cxn modelId="{1536DA4D-BF7E-4570-A918-E254BF98D4A0}" type="presParOf" srcId="{07C27BAB-842E-4801-8427-E554391535A2}" destId="{00E089B3-17A6-4A3A-9B7C-BF6A30E9E9EA}" srcOrd="2" destOrd="0" presId="urn:microsoft.com/office/officeart/2018/2/layout/IconCircleList"/>
    <dgm:cxn modelId="{DBD80733-C535-4A8A-BB0D-D918363337FC}" type="presParOf" srcId="{07C27BAB-842E-4801-8427-E554391535A2}" destId="{79867B37-9022-485C-865C-EDE0B4C6E692}" srcOrd="3" destOrd="0" presId="urn:microsoft.com/office/officeart/2018/2/layout/IconCircleList"/>
    <dgm:cxn modelId="{275A007E-8E1A-41E7-BD9C-02C5BAC6360D}" type="presParOf" srcId="{D5D933CE-3C92-4DE2-8C6E-92B2CBC1DBBA}" destId="{09B87285-DF8C-440E-BC1D-3845841C7180}" srcOrd="5" destOrd="0" presId="urn:microsoft.com/office/officeart/2018/2/layout/IconCircleList"/>
    <dgm:cxn modelId="{FEA366DC-9E55-40D3-94A3-8D4A849CA1E5}" type="presParOf" srcId="{D5D933CE-3C92-4DE2-8C6E-92B2CBC1DBBA}" destId="{FFB4A6F7-7A8C-40F7-B07D-41DC319D0F77}" srcOrd="6" destOrd="0" presId="urn:microsoft.com/office/officeart/2018/2/layout/IconCircleList"/>
    <dgm:cxn modelId="{146F66C0-B151-4D0F-AE40-86AC2BDE3734}" type="presParOf" srcId="{FFB4A6F7-7A8C-40F7-B07D-41DC319D0F77}" destId="{C583266D-51D7-4132-A517-C60D21A9626B}" srcOrd="0" destOrd="0" presId="urn:microsoft.com/office/officeart/2018/2/layout/IconCircleList"/>
    <dgm:cxn modelId="{B889927A-82D4-42B7-AEFD-130AF5EEB7B5}" type="presParOf" srcId="{FFB4A6F7-7A8C-40F7-B07D-41DC319D0F77}" destId="{4FEBE8B4-BE56-4A4A-9D51-E89B8CC4CF02}" srcOrd="1" destOrd="0" presId="urn:microsoft.com/office/officeart/2018/2/layout/IconCircleList"/>
    <dgm:cxn modelId="{3EEFAD48-EEC8-46F7-BAF1-1A29B866E505}" type="presParOf" srcId="{FFB4A6F7-7A8C-40F7-B07D-41DC319D0F77}" destId="{4FF93A7C-38BE-4F32-B2E2-C805CCB4B8F1}" srcOrd="2" destOrd="0" presId="urn:microsoft.com/office/officeart/2018/2/layout/IconCircleList"/>
    <dgm:cxn modelId="{FFFA4B75-DD7D-41F3-B0C8-309D9B6DAB33}" type="presParOf" srcId="{FFB4A6F7-7A8C-40F7-B07D-41DC319D0F77}" destId="{9D2A6921-94CD-4583-B782-2204D5FB5E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BCC256-7160-42EF-BA4F-4F17C3E3BDB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307829-649F-4EBE-B1F1-84EC5B823BC2}">
      <dgm:prSet/>
      <dgm:spPr/>
      <dgm:t>
        <a:bodyPr/>
        <a:lstStyle/>
        <a:p>
          <a:r>
            <a:rPr lang="es-ES"/>
            <a:t>Una vez tenemos la idea en mente, salimos a realizar un segundo needfinding, pero ahora, comentándole la aplicación pensada a las personas entrevistadas para obtener información sobre qué necesidades o ideas se podrían implementar en la app.</a:t>
          </a:r>
          <a:endParaRPr lang="en-US"/>
        </a:p>
      </dgm:t>
    </dgm:pt>
    <dgm:pt modelId="{5225A6CD-BB56-4532-AE7C-CCBD6D5F3EF9}" type="parTrans" cxnId="{AF942BB3-DCB7-4F08-9D5E-8713EAC2D008}">
      <dgm:prSet/>
      <dgm:spPr/>
      <dgm:t>
        <a:bodyPr/>
        <a:lstStyle/>
        <a:p>
          <a:endParaRPr lang="en-US"/>
        </a:p>
      </dgm:t>
    </dgm:pt>
    <dgm:pt modelId="{E78EBE34-786C-4A5C-9D2F-FDE66601B68F}" type="sibTrans" cxnId="{AF942BB3-DCB7-4F08-9D5E-8713EAC2D008}">
      <dgm:prSet/>
      <dgm:spPr/>
      <dgm:t>
        <a:bodyPr/>
        <a:lstStyle/>
        <a:p>
          <a:endParaRPr lang="en-US"/>
        </a:p>
      </dgm:t>
    </dgm:pt>
    <dgm:pt modelId="{F409D760-8B23-469B-B60B-845D4F461D0D}">
      <dgm:prSet/>
      <dgm:spPr/>
      <dgm:t>
        <a:bodyPr/>
        <a:lstStyle/>
        <a:p>
          <a:r>
            <a:rPr lang="es-ES"/>
            <a:t>Para este needfinding nos centramos en entrevistar a usuarios de entre 18 y 30 de edad, salvo algunas excepciones, ya que esta app en concreto está más relacionada con dicho rango de edad y nos pueden ofrecer un mejor feedback de la app. </a:t>
          </a:r>
          <a:endParaRPr lang="en-US"/>
        </a:p>
      </dgm:t>
    </dgm:pt>
    <dgm:pt modelId="{BFF08718-4F7C-40D1-B088-FC72DD6F0030}" type="parTrans" cxnId="{79C49318-5627-43C7-BD91-8285153DD92E}">
      <dgm:prSet/>
      <dgm:spPr/>
      <dgm:t>
        <a:bodyPr/>
        <a:lstStyle/>
        <a:p>
          <a:endParaRPr lang="en-US"/>
        </a:p>
      </dgm:t>
    </dgm:pt>
    <dgm:pt modelId="{7C343EF2-3E55-4161-99CE-FDF703D1A2AC}" type="sibTrans" cxnId="{79C49318-5627-43C7-BD91-8285153DD92E}">
      <dgm:prSet/>
      <dgm:spPr/>
      <dgm:t>
        <a:bodyPr/>
        <a:lstStyle/>
        <a:p>
          <a:endParaRPr lang="en-US"/>
        </a:p>
      </dgm:t>
    </dgm:pt>
    <dgm:pt modelId="{A0640DC8-A50F-4EF3-935E-CCA70A3D3651}" type="pres">
      <dgm:prSet presAssocID="{FDBCC256-7160-42EF-BA4F-4F17C3E3BD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2A798-0375-4B3D-B26E-C2A25D2AA7ED}" type="pres">
      <dgm:prSet presAssocID="{03307829-649F-4EBE-B1F1-84EC5B823BC2}" presName="hierRoot1" presStyleCnt="0"/>
      <dgm:spPr/>
    </dgm:pt>
    <dgm:pt modelId="{ACCEE474-0ABD-4B60-92FF-5A6FED03FE46}" type="pres">
      <dgm:prSet presAssocID="{03307829-649F-4EBE-B1F1-84EC5B823BC2}" presName="composite" presStyleCnt="0"/>
      <dgm:spPr/>
    </dgm:pt>
    <dgm:pt modelId="{041A1ABA-99F7-45F8-A262-470EC42B93B2}" type="pres">
      <dgm:prSet presAssocID="{03307829-649F-4EBE-B1F1-84EC5B823BC2}" presName="background" presStyleLbl="node0" presStyleIdx="0" presStyleCnt="2"/>
      <dgm:spPr/>
    </dgm:pt>
    <dgm:pt modelId="{53E431F2-126A-493A-BF3D-1BDBFB12F37D}" type="pres">
      <dgm:prSet presAssocID="{03307829-649F-4EBE-B1F1-84EC5B823BC2}" presName="text" presStyleLbl="fgAcc0" presStyleIdx="0" presStyleCnt="2">
        <dgm:presLayoutVars>
          <dgm:chPref val="3"/>
        </dgm:presLayoutVars>
      </dgm:prSet>
      <dgm:spPr/>
    </dgm:pt>
    <dgm:pt modelId="{6C4968D6-2DD8-4C81-AD12-8FFB4E323868}" type="pres">
      <dgm:prSet presAssocID="{03307829-649F-4EBE-B1F1-84EC5B823BC2}" presName="hierChild2" presStyleCnt="0"/>
      <dgm:spPr/>
    </dgm:pt>
    <dgm:pt modelId="{7FFE7591-8F05-4F6E-8C8F-20EB320900A6}" type="pres">
      <dgm:prSet presAssocID="{F409D760-8B23-469B-B60B-845D4F461D0D}" presName="hierRoot1" presStyleCnt="0"/>
      <dgm:spPr/>
    </dgm:pt>
    <dgm:pt modelId="{DF15175C-D9D6-4B09-8B6B-B6F2B8624CD4}" type="pres">
      <dgm:prSet presAssocID="{F409D760-8B23-469B-B60B-845D4F461D0D}" presName="composite" presStyleCnt="0"/>
      <dgm:spPr/>
    </dgm:pt>
    <dgm:pt modelId="{0948ED7B-65D4-4648-82C5-04E8AE00E30B}" type="pres">
      <dgm:prSet presAssocID="{F409D760-8B23-469B-B60B-845D4F461D0D}" presName="background" presStyleLbl="node0" presStyleIdx="1" presStyleCnt="2"/>
      <dgm:spPr/>
    </dgm:pt>
    <dgm:pt modelId="{EF75148D-C47C-48CF-A69E-193A76540632}" type="pres">
      <dgm:prSet presAssocID="{F409D760-8B23-469B-B60B-845D4F461D0D}" presName="text" presStyleLbl="fgAcc0" presStyleIdx="1" presStyleCnt="2">
        <dgm:presLayoutVars>
          <dgm:chPref val="3"/>
        </dgm:presLayoutVars>
      </dgm:prSet>
      <dgm:spPr/>
    </dgm:pt>
    <dgm:pt modelId="{942FE2DA-9394-4F3B-A666-BA6C211B36DF}" type="pres">
      <dgm:prSet presAssocID="{F409D760-8B23-469B-B60B-845D4F461D0D}" presName="hierChild2" presStyleCnt="0"/>
      <dgm:spPr/>
    </dgm:pt>
  </dgm:ptLst>
  <dgm:cxnLst>
    <dgm:cxn modelId="{79C49318-5627-43C7-BD91-8285153DD92E}" srcId="{FDBCC256-7160-42EF-BA4F-4F17C3E3BDBC}" destId="{F409D760-8B23-469B-B60B-845D4F461D0D}" srcOrd="1" destOrd="0" parTransId="{BFF08718-4F7C-40D1-B088-FC72DD6F0030}" sibTransId="{7C343EF2-3E55-4161-99CE-FDF703D1A2AC}"/>
    <dgm:cxn modelId="{8F379832-7E9D-467C-8533-9BEDBFA8C098}" type="presOf" srcId="{F409D760-8B23-469B-B60B-845D4F461D0D}" destId="{EF75148D-C47C-48CF-A69E-193A76540632}" srcOrd="0" destOrd="0" presId="urn:microsoft.com/office/officeart/2005/8/layout/hierarchy1"/>
    <dgm:cxn modelId="{6BB0BC8D-67FA-4A7F-A43F-768E24D2D680}" type="presOf" srcId="{03307829-649F-4EBE-B1F1-84EC5B823BC2}" destId="{53E431F2-126A-493A-BF3D-1BDBFB12F37D}" srcOrd="0" destOrd="0" presId="urn:microsoft.com/office/officeart/2005/8/layout/hierarchy1"/>
    <dgm:cxn modelId="{36C2EFAF-EC6A-4E47-B532-4DF96535DD47}" type="presOf" srcId="{FDBCC256-7160-42EF-BA4F-4F17C3E3BDBC}" destId="{A0640DC8-A50F-4EF3-935E-CCA70A3D3651}" srcOrd="0" destOrd="0" presId="urn:microsoft.com/office/officeart/2005/8/layout/hierarchy1"/>
    <dgm:cxn modelId="{AF942BB3-DCB7-4F08-9D5E-8713EAC2D008}" srcId="{FDBCC256-7160-42EF-BA4F-4F17C3E3BDBC}" destId="{03307829-649F-4EBE-B1F1-84EC5B823BC2}" srcOrd="0" destOrd="0" parTransId="{5225A6CD-BB56-4532-AE7C-CCBD6D5F3EF9}" sibTransId="{E78EBE34-786C-4A5C-9D2F-FDE66601B68F}"/>
    <dgm:cxn modelId="{BF436A45-7D1C-4CDB-893E-AF307E3F0548}" type="presParOf" srcId="{A0640DC8-A50F-4EF3-935E-CCA70A3D3651}" destId="{C612A798-0375-4B3D-B26E-C2A25D2AA7ED}" srcOrd="0" destOrd="0" presId="urn:microsoft.com/office/officeart/2005/8/layout/hierarchy1"/>
    <dgm:cxn modelId="{F3F8B295-1149-451D-90E9-8EDA41472E0C}" type="presParOf" srcId="{C612A798-0375-4B3D-B26E-C2A25D2AA7ED}" destId="{ACCEE474-0ABD-4B60-92FF-5A6FED03FE46}" srcOrd="0" destOrd="0" presId="urn:microsoft.com/office/officeart/2005/8/layout/hierarchy1"/>
    <dgm:cxn modelId="{24C0DB86-6B7E-40A1-9EFB-98E9FF933C00}" type="presParOf" srcId="{ACCEE474-0ABD-4B60-92FF-5A6FED03FE46}" destId="{041A1ABA-99F7-45F8-A262-470EC42B93B2}" srcOrd="0" destOrd="0" presId="urn:microsoft.com/office/officeart/2005/8/layout/hierarchy1"/>
    <dgm:cxn modelId="{2EEAC0EC-19E5-4411-BBCC-ECFA1B89C1FE}" type="presParOf" srcId="{ACCEE474-0ABD-4B60-92FF-5A6FED03FE46}" destId="{53E431F2-126A-493A-BF3D-1BDBFB12F37D}" srcOrd="1" destOrd="0" presId="urn:microsoft.com/office/officeart/2005/8/layout/hierarchy1"/>
    <dgm:cxn modelId="{4D2B0F32-0581-4A56-A006-D44AABC83FEC}" type="presParOf" srcId="{C612A798-0375-4B3D-B26E-C2A25D2AA7ED}" destId="{6C4968D6-2DD8-4C81-AD12-8FFB4E323868}" srcOrd="1" destOrd="0" presId="urn:microsoft.com/office/officeart/2005/8/layout/hierarchy1"/>
    <dgm:cxn modelId="{2E0885EC-88DE-4041-A53C-7F8355BC7EE0}" type="presParOf" srcId="{A0640DC8-A50F-4EF3-935E-CCA70A3D3651}" destId="{7FFE7591-8F05-4F6E-8C8F-20EB320900A6}" srcOrd="1" destOrd="0" presId="urn:microsoft.com/office/officeart/2005/8/layout/hierarchy1"/>
    <dgm:cxn modelId="{2586A65A-EF90-4D49-93AE-E2CAF9F257DF}" type="presParOf" srcId="{7FFE7591-8F05-4F6E-8C8F-20EB320900A6}" destId="{DF15175C-D9D6-4B09-8B6B-B6F2B8624CD4}" srcOrd="0" destOrd="0" presId="urn:microsoft.com/office/officeart/2005/8/layout/hierarchy1"/>
    <dgm:cxn modelId="{50D7338B-1002-4CA0-BD33-5F83B5EA5E3F}" type="presParOf" srcId="{DF15175C-D9D6-4B09-8B6B-B6F2B8624CD4}" destId="{0948ED7B-65D4-4648-82C5-04E8AE00E30B}" srcOrd="0" destOrd="0" presId="urn:microsoft.com/office/officeart/2005/8/layout/hierarchy1"/>
    <dgm:cxn modelId="{09EA5414-A699-4652-ACC2-04E9C2074C24}" type="presParOf" srcId="{DF15175C-D9D6-4B09-8B6B-B6F2B8624CD4}" destId="{EF75148D-C47C-48CF-A69E-193A76540632}" srcOrd="1" destOrd="0" presId="urn:microsoft.com/office/officeart/2005/8/layout/hierarchy1"/>
    <dgm:cxn modelId="{219A8A9D-42F9-4E6C-97BB-BF6ADFF2DF5B}" type="presParOf" srcId="{7FFE7591-8F05-4F6E-8C8F-20EB320900A6}" destId="{942FE2DA-9394-4F3B-A666-BA6C211B36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FFFA48-8B85-4AB0-8CAB-650A321984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D044DA-696D-4AE2-A490-416F535EC654}">
      <dgm:prSet/>
      <dgm:spPr/>
      <dgm:t>
        <a:bodyPr/>
        <a:lstStyle/>
        <a:p>
          <a:r>
            <a:rPr lang="es-ES"/>
            <a:t>Obtuvimos como resultado distintas opiniones e ideas sobre la app, como por ejemplo implementar un foro con fotos de las prendas y reseñas de los compradores, para que a la hora de comprar dicha sea más fácil hacernos a la idea.</a:t>
          </a:r>
          <a:endParaRPr lang="en-US"/>
        </a:p>
      </dgm:t>
    </dgm:pt>
    <dgm:pt modelId="{25B7398F-9D98-44B2-A5EF-AB0B0CE7CDB4}" type="parTrans" cxnId="{7E8FC796-9938-429C-807B-9DF5E7E098D4}">
      <dgm:prSet/>
      <dgm:spPr/>
      <dgm:t>
        <a:bodyPr/>
        <a:lstStyle/>
        <a:p>
          <a:endParaRPr lang="en-US"/>
        </a:p>
      </dgm:t>
    </dgm:pt>
    <dgm:pt modelId="{EC7D6426-9984-408C-A376-572F1304D04C}" type="sibTrans" cxnId="{7E8FC796-9938-429C-807B-9DF5E7E098D4}">
      <dgm:prSet/>
      <dgm:spPr/>
      <dgm:t>
        <a:bodyPr/>
        <a:lstStyle/>
        <a:p>
          <a:endParaRPr lang="en-US"/>
        </a:p>
      </dgm:t>
    </dgm:pt>
    <dgm:pt modelId="{496A3903-8691-449C-B689-E05B131AFB41}">
      <dgm:prSet/>
      <dgm:spPr/>
      <dgm:t>
        <a:bodyPr/>
        <a:lstStyle/>
        <a:p>
          <a:r>
            <a:rPr lang="es-ES"/>
            <a:t>También nos propusieron nuevos avances en la app como que el holograma pueda ser interactivo y poder probarse varias prendas a la vez.</a:t>
          </a:r>
          <a:endParaRPr lang="en-US"/>
        </a:p>
      </dgm:t>
    </dgm:pt>
    <dgm:pt modelId="{C6BF557A-33EF-4847-8570-73444B27871B}" type="parTrans" cxnId="{BCA0ED18-5AD0-4932-A5A3-D05CC43D09CC}">
      <dgm:prSet/>
      <dgm:spPr/>
      <dgm:t>
        <a:bodyPr/>
        <a:lstStyle/>
        <a:p>
          <a:endParaRPr lang="en-US"/>
        </a:p>
      </dgm:t>
    </dgm:pt>
    <dgm:pt modelId="{A9115310-7ED5-43B7-9B9C-C999591F6257}" type="sibTrans" cxnId="{BCA0ED18-5AD0-4932-A5A3-D05CC43D09CC}">
      <dgm:prSet/>
      <dgm:spPr/>
      <dgm:t>
        <a:bodyPr/>
        <a:lstStyle/>
        <a:p>
          <a:endParaRPr lang="en-US"/>
        </a:p>
      </dgm:t>
    </dgm:pt>
    <dgm:pt modelId="{F9421354-0BEF-4F67-84DC-1DF7831D4638}">
      <dgm:prSet/>
      <dgm:spPr/>
      <dgm:t>
        <a:bodyPr/>
        <a:lstStyle/>
        <a:p>
          <a:r>
            <a:rPr lang="es-ES"/>
            <a:t>Además, la mayoría de entrevistados nos dieron buenas valoraciones sobre la app, reforzando nuestra seguridad para seguir adelante con la implementación.</a:t>
          </a:r>
          <a:endParaRPr lang="en-US"/>
        </a:p>
      </dgm:t>
    </dgm:pt>
    <dgm:pt modelId="{67A55C1E-1E6F-4A85-8E93-EC0CA115FB14}" type="parTrans" cxnId="{0CCAFDFF-AC7C-4142-94E5-FBF68ED37881}">
      <dgm:prSet/>
      <dgm:spPr/>
      <dgm:t>
        <a:bodyPr/>
        <a:lstStyle/>
        <a:p>
          <a:endParaRPr lang="en-US"/>
        </a:p>
      </dgm:t>
    </dgm:pt>
    <dgm:pt modelId="{5A1245C5-6783-4C78-8C8A-A7C576D3DBB6}" type="sibTrans" cxnId="{0CCAFDFF-AC7C-4142-94E5-FBF68ED37881}">
      <dgm:prSet/>
      <dgm:spPr/>
      <dgm:t>
        <a:bodyPr/>
        <a:lstStyle/>
        <a:p>
          <a:endParaRPr lang="en-US"/>
        </a:p>
      </dgm:t>
    </dgm:pt>
    <dgm:pt modelId="{48FE9E3B-B320-4C90-B940-2D1FF382E492}" type="pres">
      <dgm:prSet presAssocID="{C8FFFA48-8B85-4AB0-8CAB-650A32198404}" presName="root" presStyleCnt="0">
        <dgm:presLayoutVars>
          <dgm:dir/>
          <dgm:resizeHandles val="exact"/>
        </dgm:presLayoutVars>
      </dgm:prSet>
      <dgm:spPr/>
    </dgm:pt>
    <dgm:pt modelId="{90F67BF1-EFCB-40BC-A99B-A30D542BF648}" type="pres">
      <dgm:prSet presAssocID="{9DD044DA-696D-4AE2-A490-416F535EC654}" presName="compNode" presStyleCnt="0"/>
      <dgm:spPr/>
    </dgm:pt>
    <dgm:pt modelId="{F07A18CB-1830-441D-97D0-DD4F7450468A}" type="pres">
      <dgm:prSet presAssocID="{9DD044DA-696D-4AE2-A490-416F535EC654}" presName="bgRect" presStyleLbl="bgShp" presStyleIdx="0" presStyleCnt="3"/>
      <dgm:spPr/>
    </dgm:pt>
    <dgm:pt modelId="{3752E8D7-0D3E-48CB-BBBA-F2BC9859B489}" type="pres">
      <dgm:prSet presAssocID="{9DD044DA-696D-4AE2-A490-416F535EC6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6EF38539-74D5-40B1-A210-A86EFA039117}" type="pres">
      <dgm:prSet presAssocID="{9DD044DA-696D-4AE2-A490-416F535EC654}" presName="spaceRect" presStyleCnt="0"/>
      <dgm:spPr/>
    </dgm:pt>
    <dgm:pt modelId="{7D56A40A-1CB3-4FE6-B311-AF7D85808D91}" type="pres">
      <dgm:prSet presAssocID="{9DD044DA-696D-4AE2-A490-416F535EC654}" presName="parTx" presStyleLbl="revTx" presStyleIdx="0" presStyleCnt="3">
        <dgm:presLayoutVars>
          <dgm:chMax val="0"/>
          <dgm:chPref val="0"/>
        </dgm:presLayoutVars>
      </dgm:prSet>
      <dgm:spPr/>
    </dgm:pt>
    <dgm:pt modelId="{1DB401F1-3389-4CA4-85BA-76DFE061F440}" type="pres">
      <dgm:prSet presAssocID="{EC7D6426-9984-408C-A376-572F1304D04C}" presName="sibTrans" presStyleCnt="0"/>
      <dgm:spPr/>
    </dgm:pt>
    <dgm:pt modelId="{505ED5A3-73C3-4E2A-885B-C5EAC2654E51}" type="pres">
      <dgm:prSet presAssocID="{496A3903-8691-449C-B689-E05B131AFB41}" presName="compNode" presStyleCnt="0"/>
      <dgm:spPr/>
    </dgm:pt>
    <dgm:pt modelId="{AA6DAAE8-D838-49F2-BC2D-BD432AB9A4A1}" type="pres">
      <dgm:prSet presAssocID="{496A3903-8691-449C-B689-E05B131AFB41}" presName="bgRect" presStyleLbl="bgShp" presStyleIdx="1" presStyleCnt="3"/>
      <dgm:spPr/>
    </dgm:pt>
    <dgm:pt modelId="{4539B1B6-31E9-4D63-A90F-4A9301BDEC76}" type="pres">
      <dgm:prSet presAssocID="{496A3903-8691-449C-B689-E05B131AFB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9F4DF16-D80A-4C62-9752-CE7DC69A7EC0}" type="pres">
      <dgm:prSet presAssocID="{496A3903-8691-449C-B689-E05B131AFB41}" presName="spaceRect" presStyleCnt="0"/>
      <dgm:spPr/>
    </dgm:pt>
    <dgm:pt modelId="{314E1506-A5D8-4AC5-B935-F559F87994EB}" type="pres">
      <dgm:prSet presAssocID="{496A3903-8691-449C-B689-E05B131AFB41}" presName="parTx" presStyleLbl="revTx" presStyleIdx="1" presStyleCnt="3">
        <dgm:presLayoutVars>
          <dgm:chMax val="0"/>
          <dgm:chPref val="0"/>
        </dgm:presLayoutVars>
      </dgm:prSet>
      <dgm:spPr/>
    </dgm:pt>
    <dgm:pt modelId="{017486CA-EE43-4F38-828F-764628EFF9C7}" type="pres">
      <dgm:prSet presAssocID="{A9115310-7ED5-43B7-9B9C-C999591F6257}" presName="sibTrans" presStyleCnt="0"/>
      <dgm:spPr/>
    </dgm:pt>
    <dgm:pt modelId="{21B75B88-E6A8-4813-8721-8B5B7750E308}" type="pres">
      <dgm:prSet presAssocID="{F9421354-0BEF-4F67-84DC-1DF7831D4638}" presName="compNode" presStyleCnt="0"/>
      <dgm:spPr/>
    </dgm:pt>
    <dgm:pt modelId="{6EE78763-BF98-444D-BC1A-40B0E63D0831}" type="pres">
      <dgm:prSet presAssocID="{F9421354-0BEF-4F67-84DC-1DF7831D4638}" presName="bgRect" presStyleLbl="bgShp" presStyleIdx="2" presStyleCnt="3"/>
      <dgm:spPr/>
    </dgm:pt>
    <dgm:pt modelId="{10940683-7E13-47EC-BF13-E8306744AC11}" type="pres">
      <dgm:prSet presAssocID="{F9421354-0BEF-4F67-84DC-1DF7831D46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A884275C-A624-417A-B760-111AD9E58A57}" type="pres">
      <dgm:prSet presAssocID="{F9421354-0BEF-4F67-84DC-1DF7831D4638}" presName="spaceRect" presStyleCnt="0"/>
      <dgm:spPr/>
    </dgm:pt>
    <dgm:pt modelId="{B30C0AE7-586A-4F06-B5FF-577D548C40C2}" type="pres">
      <dgm:prSet presAssocID="{F9421354-0BEF-4F67-84DC-1DF7831D46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9CB408-DBCC-4817-AC81-6DD2D3D4156F}" type="presOf" srcId="{496A3903-8691-449C-B689-E05B131AFB41}" destId="{314E1506-A5D8-4AC5-B935-F559F87994EB}" srcOrd="0" destOrd="0" presId="urn:microsoft.com/office/officeart/2018/2/layout/IconVerticalSolidList"/>
    <dgm:cxn modelId="{BCA0ED18-5AD0-4932-A5A3-D05CC43D09CC}" srcId="{C8FFFA48-8B85-4AB0-8CAB-650A32198404}" destId="{496A3903-8691-449C-B689-E05B131AFB41}" srcOrd="1" destOrd="0" parTransId="{C6BF557A-33EF-4847-8570-73444B27871B}" sibTransId="{A9115310-7ED5-43B7-9B9C-C999591F6257}"/>
    <dgm:cxn modelId="{39BF5E91-A6B1-4B34-B955-6207C5B73EE2}" type="presOf" srcId="{F9421354-0BEF-4F67-84DC-1DF7831D4638}" destId="{B30C0AE7-586A-4F06-B5FF-577D548C40C2}" srcOrd="0" destOrd="0" presId="urn:microsoft.com/office/officeart/2018/2/layout/IconVerticalSolidList"/>
    <dgm:cxn modelId="{7E8FC796-9938-429C-807B-9DF5E7E098D4}" srcId="{C8FFFA48-8B85-4AB0-8CAB-650A32198404}" destId="{9DD044DA-696D-4AE2-A490-416F535EC654}" srcOrd="0" destOrd="0" parTransId="{25B7398F-9D98-44B2-A5EF-AB0B0CE7CDB4}" sibTransId="{EC7D6426-9984-408C-A376-572F1304D04C}"/>
    <dgm:cxn modelId="{B0C8079A-132E-42DD-AE27-551F92F3F191}" type="presOf" srcId="{9DD044DA-696D-4AE2-A490-416F535EC654}" destId="{7D56A40A-1CB3-4FE6-B311-AF7D85808D91}" srcOrd="0" destOrd="0" presId="urn:microsoft.com/office/officeart/2018/2/layout/IconVerticalSolidList"/>
    <dgm:cxn modelId="{C7E25FF7-C70A-4EF4-92F3-D5D17D262603}" type="presOf" srcId="{C8FFFA48-8B85-4AB0-8CAB-650A32198404}" destId="{48FE9E3B-B320-4C90-B940-2D1FF382E492}" srcOrd="0" destOrd="0" presId="urn:microsoft.com/office/officeart/2018/2/layout/IconVerticalSolidList"/>
    <dgm:cxn modelId="{0CCAFDFF-AC7C-4142-94E5-FBF68ED37881}" srcId="{C8FFFA48-8B85-4AB0-8CAB-650A32198404}" destId="{F9421354-0BEF-4F67-84DC-1DF7831D4638}" srcOrd="2" destOrd="0" parTransId="{67A55C1E-1E6F-4A85-8E93-EC0CA115FB14}" sibTransId="{5A1245C5-6783-4C78-8C8A-A7C576D3DBB6}"/>
    <dgm:cxn modelId="{C75A7B10-C58F-43DF-86E1-0960B8956A56}" type="presParOf" srcId="{48FE9E3B-B320-4C90-B940-2D1FF382E492}" destId="{90F67BF1-EFCB-40BC-A99B-A30D542BF648}" srcOrd="0" destOrd="0" presId="urn:microsoft.com/office/officeart/2018/2/layout/IconVerticalSolidList"/>
    <dgm:cxn modelId="{64134AB2-5732-4AEF-922B-88D89021146C}" type="presParOf" srcId="{90F67BF1-EFCB-40BC-A99B-A30D542BF648}" destId="{F07A18CB-1830-441D-97D0-DD4F7450468A}" srcOrd="0" destOrd="0" presId="urn:microsoft.com/office/officeart/2018/2/layout/IconVerticalSolidList"/>
    <dgm:cxn modelId="{16B3C8BF-E32C-46FC-82DF-3AA5726E26B2}" type="presParOf" srcId="{90F67BF1-EFCB-40BC-A99B-A30D542BF648}" destId="{3752E8D7-0D3E-48CB-BBBA-F2BC9859B489}" srcOrd="1" destOrd="0" presId="urn:microsoft.com/office/officeart/2018/2/layout/IconVerticalSolidList"/>
    <dgm:cxn modelId="{C9BD6DC7-16E8-4897-8F6D-0A007610BDA8}" type="presParOf" srcId="{90F67BF1-EFCB-40BC-A99B-A30D542BF648}" destId="{6EF38539-74D5-40B1-A210-A86EFA039117}" srcOrd="2" destOrd="0" presId="urn:microsoft.com/office/officeart/2018/2/layout/IconVerticalSolidList"/>
    <dgm:cxn modelId="{36D35B49-0BC3-4DFF-8ABF-6520FF4B08B0}" type="presParOf" srcId="{90F67BF1-EFCB-40BC-A99B-A30D542BF648}" destId="{7D56A40A-1CB3-4FE6-B311-AF7D85808D91}" srcOrd="3" destOrd="0" presId="urn:microsoft.com/office/officeart/2018/2/layout/IconVerticalSolidList"/>
    <dgm:cxn modelId="{1A41C60B-9960-47CC-BCF3-C47396544A6A}" type="presParOf" srcId="{48FE9E3B-B320-4C90-B940-2D1FF382E492}" destId="{1DB401F1-3389-4CA4-85BA-76DFE061F440}" srcOrd="1" destOrd="0" presId="urn:microsoft.com/office/officeart/2018/2/layout/IconVerticalSolidList"/>
    <dgm:cxn modelId="{3F559491-9580-4DC2-A159-BDB2B0DFC7B8}" type="presParOf" srcId="{48FE9E3B-B320-4C90-B940-2D1FF382E492}" destId="{505ED5A3-73C3-4E2A-885B-C5EAC2654E51}" srcOrd="2" destOrd="0" presId="urn:microsoft.com/office/officeart/2018/2/layout/IconVerticalSolidList"/>
    <dgm:cxn modelId="{215397C6-F617-4AC6-BEC1-43139F77BD5D}" type="presParOf" srcId="{505ED5A3-73C3-4E2A-885B-C5EAC2654E51}" destId="{AA6DAAE8-D838-49F2-BC2D-BD432AB9A4A1}" srcOrd="0" destOrd="0" presId="urn:microsoft.com/office/officeart/2018/2/layout/IconVerticalSolidList"/>
    <dgm:cxn modelId="{4A71A371-0920-41EB-B6B6-326A3119AAEF}" type="presParOf" srcId="{505ED5A3-73C3-4E2A-885B-C5EAC2654E51}" destId="{4539B1B6-31E9-4D63-A90F-4A9301BDEC76}" srcOrd="1" destOrd="0" presId="urn:microsoft.com/office/officeart/2018/2/layout/IconVerticalSolidList"/>
    <dgm:cxn modelId="{160750ED-BAEF-4616-BF6C-2BA1CF244C28}" type="presParOf" srcId="{505ED5A3-73C3-4E2A-885B-C5EAC2654E51}" destId="{59F4DF16-D80A-4C62-9752-CE7DC69A7EC0}" srcOrd="2" destOrd="0" presId="urn:microsoft.com/office/officeart/2018/2/layout/IconVerticalSolidList"/>
    <dgm:cxn modelId="{F3B64657-3B23-4330-8D60-5E6C732E2B85}" type="presParOf" srcId="{505ED5A3-73C3-4E2A-885B-C5EAC2654E51}" destId="{314E1506-A5D8-4AC5-B935-F559F87994EB}" srcOrd="3" destOrd="0" presId="urn:microsoft.com/office/officeart/2018/2/layout/IconVerticalSolidList"/>
    <dgm:cxn modelId="{970F2BE3-7026-421E-988D-2B5A37B6CD2C}" type="presParOf" srcId="{48FE9E3B-B320-4C90-B940-2D1FF382E492}" destId="{017486CA-EE43-4F38-828F-764628EFF9C7}" srcOrd="3" destOrd="0" presId="urn:microsoft.com/office/officeart/2018/2/layout/IconVerticalSolidList"/>
    <dgm:cxn modelId="{1544210B-E9AF-42D0-A324-190BF543B5CC}" type="presParOf" srcId="{48FE9E3B-B320-4C90-B940-2D1FF382E492}" destId="{21B75B88-E6A8-4813-8721-8B5B7750E308}" srcOrd="4" destOrd="0" presId="urn:microsoft.com/office/officeart/2018/2/layout/IconVerticalSolidList"/>
    <dgm:cxn modelId="{41FF5CF3-D194-4F81-9EAA-F4B4B044B677}" type="presParOf" srcId="{21B75B88-E6A8-4813-8721-8B5B7750E308}" destId="{6EE78763-BF98-444D-BC1A-40B0E63D0831}" srcOrd="0" destOrd="0" presId="urn:microsoft.com/office/officeart/2018/2/layout/IconVerticalSolidList"/>
    <dgm:cxn modelId="{6F594ACC-CE55-410C-B67F-F5E9DD612916}" type="presParOf" srcId="{21B75B88-E6A8-4813-8721-8B5B7750E308}" destId="{10940683-7E13-47EC-BF13-E8306744AC11}" srcOrd="1" destOrd="0" presId="urn:microsoft.com/office/officeart/2018/2/layout/IconVerticalSolidList"/>
    <dgm:cxn modelId="{503C7519-EAF8-4C93-8D70-2C04F44D025A}" type="presParOf" srcId="{21B75B88-E6A8-4813-8721-8B5B7750E308}" destId="{A884275C-A624-417A-B760-111AD9E58A57}" srcOrd="2" destOrd="0" presId="urn:microsoft.com/office/officeart/2018/2/layout/IconVerticalSolidList"/>
    <dgm:cxn modelId="{CE0D0BE6-D473-41C1-A92F-B302E6D76EC2}" type="presParOf" srcId="{21B75B88-E6A8-4813-8721-8B5B7750E308}" destId="{B30C0AE7-586A-4F06-B5FF-577D548C40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BE30DC-9E23-4D3D-A0DA-431522336C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980448-C1D4-4CBC-8DE8-FEDA1E65A351}">
      <dgm:prSet/>
      <dgm:spPr/>
      <dgm:t>
        <a:bodyPr/>
        <a:lstStyle/>
        <a:p>
          <a:r>
            <a:rPr lang="es-ES"/>
            <a:t>Legibilidad: Buena combinación de colores para asegurar un alto contraste y facilitar la lectura.</a:t>
          </a:r>
          <a:endParaRPr lang="en-US"/>
        </a:p>
      </dgm:t>
    </dgm:pt>
    <dgm:pt modelId="{6D4A958C-E33C-4849-A38A-3FFC5C855E82}" type="parTrans" cxnId="{2CE2F8A2-48B9-4082-B593-6BD25D1FAC5F}">
      <dgm:prSet/>
      <dgm:spPr/>
      <dgm:t>
        <a:bodyPr/>
        <a:lstStyle/>
        <a:p>
          <a:endParaRPr lang="en-US"/>
        </a:p>
      </dgm:t>
    </dgm:pt>
    <dgm:pt modelId="{2E469BA6-9367-477F-89BC-1DD792214DC8}" type="sibTrans" cxnId="{2CE2F8A2-48B9-4082-B593-6BD25D1FAC5F}">
      <dgm:prSet/>
      <dgm:spPr/>
      <dgm:t>
        <a:bodyPr/>
        <a:lstStyle/>
        <a:p>
          <a:endParaRPr lang="en-US"/>
        </a:p>
      </dgm:t>
    </dgm:pt>
    <dgm:pt modelId="{8860810C-D40E-42D6-965E-8EA377DB0C35}">
      <dgm:prSet/>
      <dgm:spPr/>
      <dgm:t>
        <a:bodyPr/>
        <a:lstStyle/>
        <a:p>
          <a:r>
            <a:rPr lang="es-ES"/>
            <a:t>Diseño moderno y atractivo: Los colores y la tipografía moderna proporcionan un aspecto profesional.</a:t>
          </a:r>
          <a:endParaRPr lang="en-US"/>
        </a:p>
      </dgm:t>
    </dgm:pt>
    <dgm:pt modelId="{A379C9E8-B25B-40F6-BCFB-33A93035FD91}" type="parTrans" cxnId="{3267BD48-3EFD-43E0-A05E-B0D6F3FCDBAF}">
      <dgm:prSet/>
      <dgm:spPr/>
      <dgm:t>
        <a:bodyPr/>
        <a:lstStyle/>
        <a:p>
          <a:endParaRPr lang="en-US"/>
        </a:p>
      </dgm:t>
    </dgm:pt>
    <dgm:pt modelId="{E95DA3B4-5357-4BD2-98B8-8468806D7348}" type="sibTrans" cxnId="{3267BD48-3EFD-43E0-A05E-B0D6F3FCDBAF}">
      <dgm:prSet/>
      <dgm:spPr/>
      <dgm:t>
        <a:bodyPr/>
        <a:lstStyle/>
        <a:p>
          <a:endParaRPr lang="en-US"/>
        </a:p>
      </dgm:t>
    </dgm:pt>
    <dgm:pt modelId="{CAB8D6CF-1789-4430-BC58-DAA42404938B}">
      <dgm:prSet/>
      <dgm:spPr/>
      <dgm:t>
        <a:bodyPr/>
        <a:lstStyle/>
        <a:p>
          <a:r>
            <a:rPr lang="es-ES"/>
            <a:t>Equilibrio visual: El uso de colores vibrantes y modernos crea una interfaz visualmente atractiva sin ser demasiado cargada.</a:t>
          </a:r>
          <a:endParaRPr lang="en-US"/>
        </a:p>
      </dgm:t>
    </dgm:pt>
    <dgm:pt modelId="{D13161FC-EE12-473F-9AA4-D52B97607B17}" type="parTrans" cxnId="{CA717750-F42E-4F71-8E2F-3E75C23E1893}">
      <dgm:prSet/>
      <dgm:spPr/>
      <dgm:t>
        <a:bodyPr/>
        <a:lstStyle/>
        <a:p>
          <a:endParaRPr lang="en-US"/>
        </a:p>
      </dgm:t>
    </dgm:pt>
    <dgm:pt modelId="{540AFE21-F514-4AC5-B733-8ABC613FD584}" type="sibTrans" cxnId="{CA717750-F42E-4F71-8E2F-3E75C23E1893}">
      <dgm:prSet/>
      <dgm:spPr/>
      <dgm:t>
        <a:bodyPr/>
        <a:lstStyle/>
        <a:p>
          <a:endParaRPr lang="en-US"/>
        </a:p>
      </dgm:t>
    </dgm:pt>
    <dgm:pt modelId="{3A4BF2D6-3BE0-4879-98E4-4E0B19F2E1A5}" type="pres">
      <dgm:prSet presAssocID="{29BE30DC-9E23-4D3D-A0DA-431522336C9A}" presName="root" presStyleCnt="0">
        <dgm:presLayoutVars>
          <dgm:dir/>
          <dgm:resizeHandles val="exact"/>
        </dgm:presLayoutVars>
      </dgm:prSet>
      <dgm:spPr/>
    </dgm:pt>
    <dgm:pt modelId="{14611322-65EE-4CD3-B45F-932197BBEFA8}" type="pres">
      <dgm:prSet presAssocID="{A8980448-C1D4-4CBC-8DE8-FEDA1E65A351}" presName="compNode" presStyleCnt="0"/>
      <dgm:spPr/>
    </dgm:pt>
    <dgm:pt modelId="{8EC061A6-C81B-4DD9-A209-0438715FB87F}" type="pres">
      <dgm:prSet presAssocID="{A8980448-C1D4-4CBC-8DE8-FEDA1E65A351}" presName="bgRect" presStyleLbl="bgShp" presStyleIdx="0" presStyleCnt="3"/>
      <dgm:spPr/>
    </dgm:pt>
    <dgm:pt modelId="{9D55CB32-A55F-46DA-8AC4-632F223818CF}" type="pres">
      <dgm:prSet presAssocID="{A8980448-C1D4-4CBC-8DE8-FEDA1E65A3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925AADA-8E9B-40CD-A653-FDB6435492C1}" type="pres">
      <dgm:prSet presAssocID="{A8980448-C1D4-4CBC-8DE8-FEDA1E65A351}" presName="spaceRect" presStyleCnt="0"/>
      <dgm:spPr/>
    </dgm:pt>
    <dgm:pt modelId="{40E42909-0E5B-4F7D-A4D4-EFFE0FD4E9B6}" type="pres">
      <dgm:prSet presAssocID="{A8980448-C1D4-4CBC-8DE8-FEDA1E65A351}" presName="parTx" presStyleLbl="revTx" presStyleIdx="0" presStyleCnt="3">
        <dgm:presLayoutVars>
          <dgm:chMax val="0"/>
          <dgm:chPref val="0"/>
        </dgm:presLayoutVars>
      </dgm:prSet>
      <dgm:spPr/>
    </dgm:pt>
    <dgm:pt modelId="{2970B5DE-D4FF-49E0-ACFB-936B7443216F}" type="pres">
      <dgm:prSet presAssocID="{2E469BA6-9367-477F-89BC-1DD792214DC8}" presName="sibTrans" presStyleCnt="0"/>
      <dgm:spPr/>
    </dgm:pt>
    <dgm:pt modelId="{6E5F7A0E-966A-4DB9-96E3-2213DC2E59CE}" type="pres">
      <dgm:prSet presAssocID="{8860810C-D40E-42D6-965E-8EA377DB0C35}" presName="compNode" presStyleCnt="0"/>
      <dgm:spPr/>
    </dgm:pt>
    <dgm:pt modelId="{C00B12F9-7F7B-4797-B150-E029C0A2CBA0}" type="pres">
      <dgm:prSet presAssocID="{8860810C-D40E-42D6-965E-8EA377DB0C35}" presName="bgRect" presStyleLbl="bgShp" presStyleIdx="1" presStyleCnt="3"/>
      <dgm:spPr/>
    </dgm:pt>
    <dgm:pt modelId="{76DF8662-2F40-4D51-8232-FA36B9ECDAE5}" type="pres">
      <dgm:prSet presAssocID="{8860810C-D40E-42D6-965E-8EA377DB0C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EB429811-CC8F-4B0A-A0E9-276087F619C3}" type="pres">
      <dgm:prSet presAssocID="{8860810C-D40E-42D6-965E-8EA377DB0C35}" presName="spaceRect" presStyleCnt="0"/>
      <dgm:spPr/>
    </dgm:pt>
    <dgm:pt modelId="{1C4767A5-7BEF-4DE1-9601-5B284484957A}" type="pres">
      <dgm:prSet presAssocID="{8860810C-D40E-42D6-965E-8EA377DB0C35}" presName="parTx" presStyleLbl="revTx" presStyleIdx="1" presStyleCnt="3">
        <dgm:presLayoutVars>
          <dgm:chMax val="0"/>
          <dgm:chPref val="0"/>
        </dgm:presLayoutVars>
      </dgm:prSet>
      <dgm:spPr/>
    </dgm:pt>
    <dgm:pt modelId="{13D4A7A7-84B7-47AD-ACC8-58E9342D96D0}" type="pres">
      <dgm:prSet presAssocID="{E95DA3B4-5357-4BD2-98B8-8468806D7348}" presName="sibTrans" presStyleCnt="0"/>
      <dgm:spPr/>
    </dgm:pt>
    <dgm:pt modelId="{20E37FFB-C7CF-4696-88DF-187CA7475086}" type="pres">
      <dgm:prSet presAssocID="{CAB8D6CF-1789-4430-BC58-DAA42404938B}" presName="compNode" presStyleCnt="0"/>
      <dgm:spPr/>
    </dgm:pt>
    <dgm:pt modelId="{CF0DBEE8-3C3F-4CEA-B208-927E5EE94662}" type="pres">
      <dgm:prSet presAssocID="{CAB8D6CF-1789-4430-BC58-DAA42404938B}" presName="bgRect" presStyleLbl="bgShp" presStyleIdx="2" presStyleCnt="3"/>
      <dgm:spPr/>
    </dgm:pt>
    <dgm:pt modelId="{DBEF77BF-8A68-423F-A24E-6BAA2829B378}" type="pres">
      <dgm:prSet presAssocID="{CAB8D6CF-1789-4430-BC58-DAA4240493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1825116-431B-4212-9A31-BE3332C28620}" type="pres">
      <dgm:prSet presAssocID="{CAB8D6CF-1789-4430-BC58-DAA42404938B}" presName="spaceRect" presStyleCnt="0"/>
      <dgm:spPr/>
    </dgm:pt>
    <dgm:pt modelId="{7750F20A-3F4B-4B4C-AE68-1A8B828050B0}" type="pres">
      <dgm:prSet presAssocID="{CAB8D6CF-1789-4430-BC58-DAA4240493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535E41-6211-48CE-AB55-340ED96970F3}" type="presOf" srcId="{8860810C-D40E-42D6-965E-8EA377DB0C35}" destId="{1C4767A5-7BEF-4DE1-9601-5B284484957A}" srcOrd="0" destOrd="0" presId="urn:microsoft.com/office/officeart/2018/2/layout/IconVerticalSolidList"/>
    <dgm:cxn modelId="{3267BD48-3EFD-43E0-A05E-B0D6F3FCDBAF}" srcId="{29BE30DC-9E23-4D3D-A0DA-431522336C9A}" destId="{8860810C-D40E-42D6-965E-8EA377DB0C35}" srcOrd="1" destOrd="0" parTransId="{A379C9E8-B25B-40F6-BCFB-33A93035FD91}" sibTransId="{E95DA3B4-5357-4BD2-98B8-8468806D7348}"/>
    <dgm:cxn modelId="{CA717750-F42E-4F71-8E2F-3E75C23E1893}" srcId="{29BE30DC-9E23-4D3D-A0DA-431522336C9A}" destId="{CAB8D6CF-1789-4430-BC58-DAA42404938B}" srcOrd="2" destOrd="0" parTransId="{D13161FC-EE12-473F-9AA4-D52B97607B17}" sibTransId="{540AFE21-F514-4AC5-B733-8ABC613FD584}"/>
    <dgm:cxn modelId="{34B69A91-743A-4C40-9AAA-FC95D28B1B7E}" type="presOf" srcId="{29BE30DC-9E23-4D3D-A0DA-431522336C9A}" destId="{3A4BF2D6-3BE0-4879-98E4-4E0B19F2E1A5}" srcOrd="0" destOrd="0" presId="urn:microsoft.com/office/officeart/2018/2/layout/IconVerticalSolidList"/>
    <dgm:cxn modelId="{2CE2F8A2-48B9-4082-B593-6BD25D1FAC5F}" srcId="{29BE30DC-9E23-4D3D-A0DA-431522336C9A}" destId="{A8980448-C1D4-4CBC-8DE8-FEDA1E65A351}" srcOrd="0" destOrd="0" parTransId="{6D4A958C-E33C-4849-A38A-3FFC5C855E82}" sibTransId="{2E469BA6-9367-477F-89BC-1DD792214DC8}"/>
    <dgm:cxn modelId="{AD317CD9-3ADC-47EC-BAFE-91055C332F4C}" type="presOf" srcId="{CAB8D6CF-1789-4430-BC58-DAA42404938B}" destId="{7750F20A-3F4B-4B4C-AE68-1A8B828050B0}" srcOrd="0" destOrd="0" presId="urn:microsoft.com/office/officeart/2018/2/layout/IconVerticalSolidList"/>
    <dgm:cxn modelId="{EFEEE4F1-4313-4C1B-9B83-A5B2337CD8B5}" type="presOf" srcId="{A8980448-C1D4-4CBC-8DE8-FEDA1E65A351}" destId="{40E42909-0E5B-4F7D-A4D4-EFFE0FD4E9B6}" srcOrd="0" destOrd="0" presId="urn:microsoft.com/office/officeart/2018/2/layout/IconVerticalSolidList"/>
    <dgm:cxn modelId="{4855FCB6-894F-4D47-BC26-1DC4100E3B25}" type="presParOf" srcId="{3A4BF2D6-3BE0-4879-98E4-4E0B19F2E1A5}" destId="{14611322-65EE-4CD3-B45F-932197BBEFA8}" srcOrd="0" destOrd="0" presId="urn:microsoft.com/office/officeart/2018/2/layout/IconVerticalSolidList"/>
    <dgm:cxn modelId="{B57B6CC9-DDFE-44AA-A886-9634BD6602B2}" type="presParOf" srcId="{14611322-65EE-4CD3-B45F-932197BBEFA8}" destId="{8EC061A6-C81B-4DD9-A209-0438715FB87F}" srcOrd="0" destOrd="0" presId="urn:microsoft.com/office/officeart/2018/2/layout/IconVerticalSolidList"/>
    <dgm:cxn modelId="{8B962B85-0853-4496-B702-2BE79445C9A7}" type="presParOf" srcId="{14611322-65EE-4CD3-B45F-932197BBEFA8}" destId="{9D55CB32-A55F-46DA-8AC4-632F223818CF}" srcOrd="1" destOrd="0" presId="urn:microsoft.com/office/officeart/2018/2/layout/IconVerticalSolidList"/>
    <dgm:cxn modelId="{AAF6479F-7CAA-48FE-96DF-0A5AD45B88B4}" type="presParOf" srcId="{14611322-65EE-4CD3-B45F-932197BBEFA8}" destId="{2925AADA-8E9B-40CD-A653-FDB6435492C1}" srcOrd="2" destOrd="0" presId="urn:microsoft.com/office/officeart/2018/2/layout/IconVerticalSolidList"/>
    <dgm:cxn modelId="{C928E6C3-88FE-4122-A4D1-AFB7D71D9B10}" type="presParOf" srcId="{14611322-65EE-4CD3-B45F-932197BBEFA8}" destId="{40E42909-0E5B-4F7D-A4D4-EFFE0FD4E9B6}" srcOrd="3" destOrd="0" presId="urn:microsoft.com/office/officeart/2018/2/layout/IconVerticalSolidList"/>
    <dgm:cxn modelId="{98F18C18-44CB-4DB1-8019-31E5CFDC97C2}" type="presParOf" srcId="{3A4BF2D6-3BE0-4879-98E4-4E0B19F2E1A5}" destId="{2970B5DE-D4FF-49E0-ACFB-936B7443216F}" srcOrd="1" destOrd="0" presId="urn:microsoft.com/office/officeart/2018/2/layout/IconVerticalSolidList"/>
    <dgm:cxn modelId="{1E0C6D00-41D0-4E1F-81E7-0681DAAD46E6}" type="presParOf" srcId="{3A4BF2D6-3BE0-4879-98E4-4E0B19F2E1A5}" destId="{6E5F7A0E-966A-4DB9-96E3-2213DC2E59CE}" srcOrd="2" destOrd="0" presId="urn:microsoft.com/office/officeart/2018/2/layout/IconVerticalSolidList"/>
    <dgm:cxn modelId="{FD13D42B-7788-4072-9A09-2958800C7AD0}" type="presParOf" srcId="{6E5F7A0E-966A-4DB9-96E3-2213DC2E59CE}" destId="{C00B12F9-7F7B-4797-B150-E029C0A2CBA0}" srcOrd="0" destOrd="0" presId="urn:microsoft.com/office/officeart/2018/2/layout/IconVerticalSolidList"/>
    <dgm:cxn modelId="{243A2888-EEDA-45A8-8CBF-D9502BF2862E}" type="presParOf" srcId="{6E5F7A0E-966A-4DB9-96E3-2213DC2E59CE}" destId="{76DF8662-2F40-4D51-8232-FA36B9ECDAE5}" srcOrd="1" destOrd="0" presId="urn:microsoft.com/office/officeart/2018/2/layout/IconVerticalSolidList"/>
    <dgm:cxn modelId="{CB499B9C-C195-4D6F-9610-09ECAC54C5AD}" type="presParOf" srcId="{6E5F7A0E-966A-4DB9-96E3-2213DC2E59CE}" destId="{EB429811-CC8F-4B0A-A0E9-276087F619C3}" srcOrd="2" destOrd="0" presId="urn:microsoft.com/office/officeart/2018/2/layout/IconVerticalSolidList"/>
    <dgm:cxn modelId="{932BE459-B903-4D3D-BCCF-15F8BBB3AFEA}" type="presParOf" srcId="{6E5F7A0E-966A-4DB9-96E3-2213DC2E59CE}" destId="{1C4767A5-7BEF-4DE1-9601-5B284484957A}" srcOrd="3" destOrd="0" presId="urn:microsoft.com/office/officeart/2018/2/layout/IconVerticalSolidList"/>
    <dgm:cxn modelId="{5C322BC6-D44D-4825-8606-9E9B76E3C105}" type="presParOf" srcId="{3A4BF2D6-3BE0-4879-98E4-4E0B19F2E1A5}" destId="{13D4A7A7-84B7-47AD-ACC8-58E9342D96D0}" srcOrd="3" destOrd="0" presId="urn:microsoft.com/office/officeart/2018/2/layout/IconVerticalSolidList"/>
    <dgm:cxn modelId="{0D3A5FA5-2707-4DB7-9355-7C609206BB27}" type="presParOf" srcId="{3A4BF2D6-3BE0-4879-98E4-4E0B19F2E1A5}" destId="{20E37FFB-C7CF-4696-88DF-187CA7475086}" srcOrd="4" destOrd="0" presId="urn:microsoft.com/office/officeart/2018/2/layout/IconVerticalSolidList"/>
    <dgm:cxn modelId="{CA094879-0A29-4429-BBC3-FCA34CBA56B5}" type="presParOf" srcId="{20E37FFB-C7CF-4696-88DF-187CA7475086}" destId="{CF0DBEE8-3C3F-4CEA-B208-927E5EE94662}" srcOrd="0" destOrd="0" presId="urn:microsoft.com/office/officeart/2018/2/layout/IconVerticalSolidList"/>
    <dgm:cxn modelId="{504A5D8E-875C-48D3-B587-3DBE8188424B}" type="presParOf" srcId="{20E37FFB-C7CF-4696-88DF-187CA7475086}" destId="{DBEF77BF-8A68-423F-A24E-6BAA2829B378}" srcOrd="1" destOrd="0" presId="urn:microsoft.com/office/officeart/2018/2/layout/IconVerticalSolidList"/>
    <dgm:cxn modelId="{4C1F46F0-FBB7-4AE7-B0D2-B05C10E574E8}" type="presParOf" srcId="{20E37FFB-C7CF-4696-88DF-187CA7475086}" destId="{51825116-431B-4212-9A31-BE3332C28620}" srcOrd="2" destOrd="0" presId="urn:microsoft.com/office/officeart/2018/2/layout/IconVerticalSolidList"/>
    <dgm:cxn modelId="{53EAEE5E-84F5-4A03-BF39-74F291FCAE97}" type="presParOf" srcId="{20E37FFB-C7CF-4696-88DF-187CA7475086}" destId="{7750F20A-3F4B-4B4C-AE68-1A8B828050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B281-D2A3-41CB-83F2-702FD82E706B}">
      <dsp:nvSpPr>
        <dsp:cNvPr id="0" name=""/>
        <dsp:cNvSpPr/>
      </dsp:nvSpPr>
      <dsp:spPr>
        <a:xfrm>
          <a:off x="0" y="75533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DESCRIPCIÓN DE LA APLICACIÓN</a:t>
          </a:r>
        </a:p>
      </dsp:txBody>
      <dsp:txXfrm>
        <a:off x="16706" y="92239"/>
        <a:ext cx="4986149" cy="308813"/>
      </dsp:txXfrm>
    </dsp:sp>
    <dsp:sp modelId="{99CB5679-02E1-417E-9472-BEE42FD1EBC6}">
      <dsp:nvSpPr>
        <dsp:cNvPr id="0" name=""/>
        <dsp:cNvSpPr/>
      </dsp:nvSpPr>
      <dsp:spPr>
        <a:xfrm>
          <a:off x="0" y="460958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182482"/>
                <a:satOff val="501"/>
                <a:lumOff val="33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2482"/>
                <a:satOff val="501"/>
                <a:lumOff val="33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BÚSQUEDA DE NECESIDADES A TRAVÉS DEL NEEDFINDING</a:t>
          </a:r>
        </a:p>
      </dsp:txBody>
      <dsp:txXfrm>
        <a:off x="16706" y="477664"/>
        <a:ext cx="4986149" cy="308813"/>
      </dsp:txXfrm>
    </dsp:sp>
    <dsp:sp modelId="{8B1F6B4E-5932-4EF5-8A79-C36DAB7B4ED2}">
      <dsp:nvSpPr>
        <dsp:cNvPr id="0" name=""/>
        <dsp:cNvSpPr/>
      </dsp:nvSpPr>
      <dsp:spPr>
        <a:xfrm>
          <a:off x="0" y="846383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364964"/>
                <a:satOff val="1003"/>
                <a:lumOff val="67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4964"/>
                <a:satOff val="1003"/>
                <a:lumOff val="67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PLANTEAMIENTO DE LA IDEA</a:t>
          </a:r>
        </a:p>
      </dsp:txBody>
      <dsp:txXfrm>
        <a:off x="16706" y="863089"/>
        <a:ext cx="4986149" cy="308813"/>
      </dsp:txXfrm>
    </dsp:sp>
    <dsp:sp modelId="{C819DEFF-13FF-4AAD-A64C-CF41590F83E6}">
      <dsp:nvSpPr>
        <dsp:cNvPr id="0" name=""/>
        <dsp:cNvSpPr/>
      </dsp:nvSpPr>
      <dsp:spPr>
        <a:xfrm>
          <a:off x="0" y="1231808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547446"/>
                <a:satOff val="1504"/>
                <a:lumOff val="100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47446"/>
                <a:satOff val="1504"/>
                <a:lumOff val="100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NEEDFINDING RESPECTO A NUESTRA IDEA</a:t>
          </a:r>
        </a:p>
      </dsp:txBody>
      <dsp:txXfrm>
        <a:off x="16706" y="1248514"/>
        <a:ext cx="4986149" cy="308813"/>
      </dsp:txXfrm>
    </dsp:sp>
    <dsp:sp modelId="{7BB55523-61E8-4F2C-AC1B-69A95AECCDF9}">
      <dsp:nvSpPr>
        <dsp:cNvPr id="0" name=""/>
        <dsp:cNvSpPr/>
      </dsp:nvSpPr>
      <dsp:spPr>
        <a:xfrm>
          <a:off x="0" y="1617234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729929"/>
                <a:satOff val="2005"/>
                <a:lumOff val="13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29929"/>
                <a:satOff val="2005"/>
                <a:lumOff val="13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CREACIÓN DE LA PÁGINA WEB </a:t>
          </a:r>
        </a:p>
      </dsp:txBody>
      <dsp:txXfrm>
        <a:off x="16706" y="1633940"/>
        <a:ext cx="4986149" cy="308813"/>
      </dsp:txXfrm>
    </dsp:sp>
    <dsp:sp modelId="{310D49E7-6FDC-43C2-B477-C55692A976F1}">
      <dsp:nvSpPr>
        <dsp:cNvPr id="0" name=""/>
        <dsp:cNvSpPr/>
      </dsp:nvSpPr>
      <dsp:spPr>
        <a:xfrm>
          <a:off x="0" y="2002659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912411"/>
                <a:satOff val="2506"/>
                <a:lumOff val="168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2411"/>
                <a:satOff val="2506"/>
                <a:lumOff val="168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DIFERENTES ALTERNATIVAS DE COLORES Y TIPOGRAFÍAS</a:t>
          </a:r>
        </a:p>
      </dsp:txBody>
      <dsp:txXfrm>
        <a:off x="16706" y="2019365"/>
        <a:ext cx="4986149" cy="308813"/>
      </dsp:txXfrm>
    </dsp:sp>
    <dsp:sp modelId="{74B25EEB-E12E-46EE-969A-A8CFC81BA378}">
      <dsp:nvSpPr>
        <dsp:cNvPr id="0" name=""/>
        <dsp:cNvSpPr/>
      </dsp:nvSpPr>
      <dsp:spPr>
        <a:xfrm>
          <a:off x="0" y="2388084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1094893"/>
                <a:satOff val="3008"/>
                <a:lumOff val="20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094893"/>
                <a:satOff val="3008"/>
                <a:lumOff val="20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COMPARATIVA DE ESTILOS</a:t>
          </a:r>
        </a:p>
      </dsp:txBody>
      <dsp:txXfrm>
        <a:off x="16706" y="2404790"/>
        <a:ext cx="4986149" cy="308813"/>
      </dsp:txXfrm>
    </dsp:sp>
    <dsp:sp modelId="{C3272989-5AE5-4240-94AF-BAF0F7BE14AF}">
      <dsp:nvSpPr>
        <dsp:cNvPr id="0" name=""/>
        <dsp:cNvSpPr/>
      </dsp:nvSpPr>
      <dsp:spPr>
        <a:xfrm>
          <a:off x="0" y="2773509"/>
          <a:ext cx="5019561" cy="342225"/>
        </a:xfrm>
        <a:prstGeom prst="roundRect">
          <a:avLst/>
        </a:prstGeom>
        <a:gradFill rotWithShape="0">
          <a:gsLst>
            <a:gs pos="0">
              <a:schemeClr val="accent2">
                <a:hueOff val="-1277375"/>
                <a:satOff val="3509"/>
                <a:lumOff val="23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77375"/>
                <a:satOff val="3509"/>
                <a:lumOff val="23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DISEÑO CENTRADO EN USUARIO</a:t>
          </a:r>
        </a:p>
      </dsp:txBody>
      <dsp:txXfrm>
        <a:off x="16706" y="2790215"/>
        <a:ext cx="4986149" cy="30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9FA8-F8DC-4521-84A5-0D699C6027E3}">
      <dsp:nvSpPr>
        <dsp:cNvPr id="0" name=""/>
        <dsp:cNvSpPr/>
      </dsp:nvSpPr>
      <dsp:spPr>
        <a:xfrm>
          <a:off x="0" y="106815"/>
          <a:ext cx="5204640" cy="14740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1EB10-83BB-4A57-B565-A2DF038EC817}">
      <dsp:nvSpPr>
        <dsp:cNvPr id="0" name=""/>
        <dsp:cNvSpPr/>
      </dsp:nvSpPr>
      <dsp:spPr>
        <a:xfrm>
          <a:off x="445900" y="438476"/>
          <a:ext cx="810727" cy="810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952CF-B2CE-462D-AB85-09DAF5029ED4}">
      <dsp:nvSpPr>
        <dsp:cNvPr id="0" name=""/>
        <dsp:cNvSpPr/>
      </dsp:nvSpPr>
      <dsp:spPr>
        <a:xfrm>
          <a:off x="1702527" y="106815"/>
          <a:ext cx="3502112" cy="147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04" tIns="156004" rIns="156004" bIns="1560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TryOnHolo es una aplicación relacionada con la compra de ropa online.</a:t>
          </a:r>
          <a:endParaRPr lang="en-US" sz="1400" kern="1200"/>
        </a:p>
      </dsp:txBody>
      <dsp:txXfrm>
        <a:off x="1702527" y="106815"/>
        <a:ext cx="3502112" cy="1474049"/>
      </dsp:txXfrm>
    </dsp:sp>
    <dsp:sp modelId="{486330D8-CD2D-4F21-8F9C-9AC25E6B615A}">
      <dsp:nvSpPr>
        <dsp:cNvPr id="0" name=""/>
        <dsp:cNvSpPr/>
      </dsp:nvSpPr>
      <dsp:spPr>
        <a:xfrm>
          <a:off x="0" y="1837221"/>
          <a:ext cx="5204640" cy="14740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0E920-CEE6-46FB-A24A-C67E1B503066}">
      <dsp:nvSpPr>
        <dsp:cNvPr id="0" name=""/>
        <dsp:cNvSpPr/>
      </dsp:nvSpPr>
      <dsp:spPr>
        <a:xfrm>
          <a:off x="445900" y="2168882"/>
          <a:ext cx="810727" cy="8107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BDAEC-8DB3-4D0D-8E05-887AFE631E78}">
      <dsp:nvSpPr>
        <dsp:cNvPr id="0" name=""/>
        <dsp:cNvSpPr/>
      </dsp:nvSpPr>
      <dsp:spPr>
        <a:xfrm>
          <a:off x="1702527" y="1837221"/>
          <a:ext cx="3502112" cy="147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04" tIns="156004" rIns="156004" bIns="1560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/>
            <a:t>El objetivo de esta aplicación es resolver problemas habituales a la hora de obtener prendas online, como la indecisión sobre la talla a elegir, la percepción del color de la prenda, o la duda sobre cómo conjuntaría dicha prenda con otras de nuestro armario.</a:t>
          </a:r>
          <a:endParaRPr lang="en-US" sz="1400" kern="1200"/>
        </a:p>
      </dsp:txBody>
      <dsp:txXfrm>
        <a:off x="1702527" y="1837221"/>
        <a:ext cx="3502112" cy="1474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A5E60-5BA2-4DFC-A9C6-CABAF91588C1}">
      <dsp:nvSpPr>
        <dsp:cNvPr id="0" name=""/>
        <dsp:cNvSpPr/>
      </dsp:nvSpPr>
      <dsp:spPr>
        <a:xfrm>
          <a:off x="141603" y="629665"/>
          <a:ext cx="931154" cy="9311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A7706-2A40-42F6-B745-3C057C08200C}">
      <dsp:nvSpPr>
        <dsp:cNvPr id="0" name=""/>
        <dsp:cNvSpPr/>
      </dsp:nvSpPr>
      <dsp:spPr>
        <a:xfrm>
          <a:off x="337145" y="825207"/>
          <a:ext cx="540069" cy="540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1452-6A99-4850-BE02-0764E96DD592}">
      <dsp:nvSpPr>
        <dsp:cNvPr id="0" name=""/>
        <dsp:cNvSpPr/>
      </dsp:nvSpPr>
      <dsp:spPr>
        <a:xfrm>
          <a:off x="1153284" y="528499"/>
          <a:ext cx="2537832" cy="11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556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50" kern="1200"/>
            <a:t>Como primer paso en la evolución de nuestra práctica final, llevamos a cabo una búsqueda de necesidades sobre usuarios reales, a pie de calle</a:t>
          </a:r>
          <a:r>
            <a:rPr lang="es-ES" sz="1200" kern="1200"/>
            <a:t>. </a:t>
          </a:r>
          <a:endParaRPr lang="en-US" sz="1200" kern="1200"/>
        </a:p>
      </dsp:txBody>
      <dsp:txXfrm>
        <a:off x="1153284" y="528499"/>
        <a:ext cx="2537832" cy="1148476"/>
      </dsp:txXfrm>
    </dsp:sp>
    <dsp:sp modelId="{031B0320-CB48-4317-9EA0-28273BA272EC}">
      <dsp:nvSpPr>
        <dsp:cNvPr id="0" name=""/>
        <dsp:cNvSpPr/>
      </dsp:nvSpPr>
      <dsp:spPr>
        <a:xfrm>
          <a:off x="4021076" y="629665"/>
          <a:ext cx="931154" cy="9311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C4F96-E796-46E6-871D-8B3CBECE6B2B}">
      <dsp:nvSpPr>
        <dsp:cNvPr id="0" name=""/>
        <dsp:cNvSpPr/>
      </dsp:nvSpPr>
      <dsp:spPr>
        <a:xfrm>
          <a:off x="4216618" y="825207"/>
          <a:ext cx="540069" cy="540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1EA2B-0881-429E-952E-8E17E0577B4C}">
      <dsp:nvSpPr>
        <dsp:cNvPr id="0" name=""/>
        <dsp:cNvSpPr/>
      </dsp:nvSpPr>
      <dsp:spPr>
        <a:xfrm>
          <a:off x="5151763" y="629665"/>
          <a:ext cx="2194863" cy="931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556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50" kern="1200"/>
            <a:t>En esta actividad obtuvimos bastante información sobre las necesidades de distintos perfiles de usuarios, como policías, hosteleros, estudiantes, cuidadores y terapeutas ocupacionales…</a:t>
          </a:r>
          <a:endParaRPr lang="en-US" sz="1250" kern="1200"/>
        </a:p>
      </dsp:txBody>
      <dsp:txXfrm>
        <a:off x="5151763" y="629665"/>
        <a:ext cx="2194863" cy="931154"/>
      </dsp:txXfrm>
    </dsp:sp>
    <dsp:sp modelId="{5398C34F-88B6-4616-A915-DEA3EB450CDF}">
      <dsp:nvSpPr>
        <dsp:cNvPr id="0" name=""/>
        <dsp:cNvSpPr/>
      </dsp:nvSpPr>
      <dsp:spPr>
        <a:xfrm>
          <a:off x="141603" y="2308851"/>
          <a:ext cx="931154" cy="9311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655C7-9FF2-458E-AB82-FD6B0AEB91F0}">
      <dsp:nvSpPr>
        <dsp:cNvPr id="0" name=""/>
        <dsp:cNvSpPr/>
      </dsp:nvSpPr>
      <dsp:spPr>
        <a:xfrm>
          <a:off x="337145" y="2504394"/>
          <a:ext cx="540069" cy="540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7B37-9022-485C-865C-EDE0B4C6E692}">
      <dsp:nvSpPr>
        <dsp:cNvPr id="0" name=""/>
        <dsp:cNvSpPr/>
      </dsp:nvSpPr>
      <dsp:spPr>
        <a:xfrm>
          <a:off x="1272290" y="2308851"/>
          <a:ext cx="2194863" cy="931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556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50" kern="1200"/>
            <a:t>Tras esta búsqueda, llegamos a la conclusión de varias cosas. En primer lugar, nos fijamos en que la mayoría de necesidades de cada usuario tenían que ver con su día a día, y relacionadas mayoritariamente con su oficio o sus principales problemas. Y, en segundo lugar, también destacaba la forma en la que variaron las necesidades dependiendo del rango de edad del entrevistado.</a:t>
          </a:r>
          <a:endParaRPr lang="en-US" sz="1250" kern="1200"/>
        </a:p>
      </dsp:txBody>
      <dsp:txXfrm>
        <a:off x="1272290" y="2308851"/>
        <a:ext cx="2194863" cy="931154"/>
      </dsp:txXfrm>
    </dsp:sp>
    <dsp:sp modelId="{C583266D-51D7-4132-A517-C60D21A9626B}">
      <dsp:nvSpPr>
        <dsp:cNvPr id="0" name=""/>
        <dsp:cNvSpPr/>
      </dsp:nvSpPr>
      <dsp:spPr>
        <a:xfrm>
          <a:off x="3849591" y="2308851"/>
          <a:ext cx="931154" cy="9311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BE8B4-BE56-4A4A-9D51-E89B8CC4CF02}">
      <dsp:nvSpPr>
        <dsp:cNvPr id="0" name=""/>
        <dsp:cNvSpPr/>
      </dsp:nvSpPr>
      <dsp:spPr>
        <a:xfrm>
          <a:off x="4045134" y="2504394"/>
          <a:ext cx="540069" cy="540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A6921-94CD-4583-B782-2204D5FB5EDD}">
      <dsp:nvSpPr>
        <dsp:cNvPr id="0" name=""/>
        <dsp:cNvSpPr/>
      </dsp:nvSpPr>
      <dsp:spPr>
        <a:xfrm>
          <a:off x="4980278" y="2308851"/>
          <a:ext cx="2194863" cy="931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556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50" kern="1200"/>
            <a:t>Aunque este primer paso fuese más general y menos centrado en la futura idea que íbamos a plantear, nos sirvió para obtener información sobre lo que piensan los usuarios reales.</a:t>
          </a:r>
          <a:endParaRPr lang="en-US" sz="1250" kern="1200"/>
        </a:p>
      </dsp:txBody>
      <dsp:txXfrm>
        <a:off x="4980278" y="2308851"/>
        <a:ext cx="2194863" cy="931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A1ABA-99F7-45F8-A262-470EC42B93B2}">
      <dsp:nvSpPr>
        <dsp:cNvPr id="0" name=""/>
        <dsp:cNvSpPr/>
      </dsp:nvSpPr>
      <dsp:spPr>
        <a:xfrm>
          <a:off x="4715" y="1025"/>
          <a:ext cx="3180029" cy="2019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431F2-126A-493A-BF3D-1BDBFB12F37D}">
      <dsp:nvSpPr>
        <dsp:cNvPr id="0" name=""/>
        <dsp:cNvSpPr/>
      </dsp:nvSpPr>
      <dsp:spPr>
        <a:xfrm>
          <a:off x="358052" y="336695"/>
          <a:ext cx="3180029" cy="2019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Una vez tenemos la idea en mente, salimos a realizar un segundo needfinding, pero ahora, comentándole la aplicación pensada a las personas entrevistadas para obtener información sobre qué necesidades o ideas se podrían implementar en la app.</a:t>
          </a:r>
          <a:endParaRPr lang="en-US" sz="1500" kern="1200"/>
        </a:p>
      </dsp:txBody>
      <dsp:txXfrm>
        <a:off x="417196" y="395839"/>
        <a:ext cx="3061741" cy="1901030"/>
      </dsp:txXfrm>
    </dsp:sp>
    <dsp:sp modelId="{0948ED7B-65D4-4648-82C5-04E8AE00E30B}">
      <dsp:nvSpPr>
        <dsp:cNvPr id="0" name=""/>
        <dsp:cNvSpPr/>
      </dsp:nvSpPr>
      <dsp:spPr>
        <a:xfrm>
          <a:off x="3891418" y="1025"/>
          <a:ext cx="3180029" cy="2019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5148D-C47C-48CF-A69E-193A76540632}">
      <dsp:nvSpPr>
        <dsp:cNvPr id="0" name=""/>
        <dsp:cNvSpPr/>
      </dsp:nvSpPr>
      <dsp:spPr>
        <a:xfrm>
          <a:off x="4244754" y="336695"/>
          <a:ext cx="3180029" cy="2019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Para este needfinding nos centramos en entrevistar a usuarios de entre 18 y 30 de edad, salvo algunas excepciones, ya que esta app en concreto está más relacionada con dicho rango de edad y nos pueden ofrecer un mejor feedback de la app. </a:t>
          </a:r>
          <a:endParaRPr lang="en-US" sz="1500" kern="1200"/>
        </a:p>
      </dsp:txBody>
      <dsp:txXfrm>
        <a:off x="4303898" y="395839"/>
        <a:ext cx="3061741" cy="1901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A18CB-1830-441D-97D0-DD4F7450468A}">
      <dsp:nvSpPr>
        <dsp:cNvPr id="0" name=""/>
        <dsp:cNvSpPr/>
      </dsp:nvSpPr>
      <dsp:spPr>
        <a:xfrm>
          <a:off x="0" y="328"/>
          <a:ext cx="7429499" cy="7679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2E8D7-0D3E-48CB-BBBA-F2BC9859B489}">
      <dsp:nvSpPr>
        <dsp:cNvPr id="0" name=""/>
        <dsp:cNvSpPr/>
      </dsp:nvSpPr>
      <dsp:spPr>
        <a:xfrm>
          <a:off x="232318" y="173126"/>
          <a:ext cx="422396" cy="422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A40A-1CB3-4FE6-B311-AF7D85808D91}">
      <dsp:nvSpPr>
        <dsp:cNvPr id="0" name=""/>
        <dsp:cNvSpPr/>
      </dsp:nvSpPr>
      <dsp:spPr>
        <a:xfrm>
          <a:off x="887033" y="328"/>
          <a:ext cx="6542465" cy="76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9" tIns="81279" rIns="81279" bIns="812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Obtuvimos como resultado distintas opiniones e ideas sobre la app, como por ejemplo implementar un foro con fotos de las prendas y reseñas de los compradores, para que a la hora de comprar dicha sea más fácil hacernos a la idea.</a:t>
          </a:r>
          <a:endParaRPr lang="en-US" sz="1400" kern="1200"/>
        </a:p>
      </dsp:txBody>
      <dsp:txXfrm>
        <a:off x="887033" y="328"/>
        <a:ext cx="6542465" cy="767994"/>
      </dsp:txXfrm>
    </dsp:sp>
    <dsp:sp modelId="{AA6DAAE8-D838-49F2-BC2D-BD432AB9A4A1}">
      <dsp:nvSpPr>
        <dsp:cNvPr id="0" name=""/>
        <dsp:cNvSpPr/>
      </dsp:nvSpPr>
      <dsp:spPr>
        <a:xfrm>
          <a:off x="0" y="960321"/>
          <a:ext cx="7429499" cy="767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B1B6-31E9-4D63-A90F-4A9301BDEC76}">
      <dsp:nvSpPr>
        <dsp:cNvPr id="0" name=""/>
        <dsp:cNvSpPr/>
      </dsp:nvSpPr>
      <dsp:spPr>
        <a:xfrm>
          <a:off x="232318" y="1133120"/>
          <a:ext cx="422396" cy="4223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E1506-A5D8-4AC5-B935-F559F87994EB}">
      <dsp:nvSpPr>
        <dsp:cNvPr id="0" name=""/>
        <dsp:cNvSpPr/>
      </dsp:nvSpPr>
      <dsp:spPr>
        <a:xfrm>
          <a:off x="887033" y="960321"/>
          <a:ext cx="6542465" cy="76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9" tIns="81279" rIns="81279" bIns="812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También nos propusieron nuevos avances en la app como que el holograma pueda ser interactivo y poder probarse varias prendas a la vez.</a:t>
          </a:r>
          <a:endParaRPr lang="en-US" sz="1400" kern="1200"/>
        </a:p>
      </dsp:txBody>
      <dsp:txXfrm>
        <a:off x="887033" y="960321"/>
        <a:ext cx="6542465" cy="767994"/>
      </dsp:txXfrm>
    </dsp:sp>
    <dsp:sp modelId="{6EE78763-BF98-444D-BC1A-40B0E63D0831}">
      <dsp:nvSpPr>
        <dsp:cNvPr id="0" name=""/>
        <dsp:cNvSpPr/>
      </dsp:nvSpPr>
      <dsp:spPr>
        <a:xfrm>
          <a:off x="0" y="1920314"/>
          <a:ext cx="7429499" cy="7679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40683-7E13-47EC-BF13-E8306744AC11}">
      <dsp:nvSpPr>
        <dsp:cNvPr id="0" name=""/>
        <dsp:cNvSpPr/>
      </dsp:nvSpPr>
      <dsp:spPr>
        <a:xfrm>
          <a:off x="232318" y="2093113"/>
          <a:ext cx="422396" cy="4223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C0AE7-586A-4F06-B5FF-577D548C40C2}">
      <dsp:nvSpPr>
        <dsp:cNvPr id="0" name=""/>
        <dsp:cNvSpPr/>
      </dsp:nvSpPr>
      <dsp:spPr>
        <a:xfrm>
          <a:off x="887033" y="1920314"/>
          <a:ext cx="6542465" cy="76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9" tIns="81279" rIns="81279" bIns="812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Además, la mayoría de entrevistados nos dieron buenas valoraciones sobre la app, reforzando nuestra seguridad para seguir adelante con la implementación.</a:t>
          </a:r>
          <a:endParaRPr lang="en-US" sz="1400" kern="1200"/>
        </a:p>
      </dsp:txBody>
      <dsp:txXfrm>
        <a:off x="887033" y="1920314"/>
        <a:ext cx="6542465" cy="767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061A6-C81B-4DD9-A209-0438715FB87F}">
      <dsp:nvSpPr>
        <dsp:cNvPr id="0" name=""/>
        <dsp:cNvSpPr/>
      </dsp:nvSpPr>
      <dsp:spPr>
        <a:xfrm>
          <a:off x="0" y="324"/>
          <a:ext cx="7429500" cy="758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5CB32-A55F-46DA-8AC4-632F223818CF}">
      <dsp:nvSpPr>
        <dsp:cNvPr id="0" name=""/>
        <dsp:cNvSpPr/>
      </dsp:nvSpPr>
      <dsp:spPr>
        <a:xfrm>
          <a:off x="229522" y="171043"/>
          <a:ext cx="417314" cy="417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42909-0E5B-4F7D-A4D4-EFFE0FD4E9B6}">
      <dsp:nvSpPr>
        <dsp:cNvPr id="0" name=""/>
        <dsp:cNvSpPr/>
      </dsp:nvSpPr>
      <dsp:spPr>
        <a:xfrm>
          <a:off x="876359" y="324"/>
          <a:ext cx="6553140" cy="75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Legibilidad: Buena combinación de colores para asegurar un alto contraste y facilitar la lectura.</a:t>
          </a:r>
          <a:endParaRPr lang="en-US" sz="2000" kern="1200"/>
        </a:p>
      </dsp:txBody>
      <dsp:txXfrm>
        <a:off x="876359" y="324"/>
        <a:ext cx="6553140" cy="758752"/>
      </dsp:txXfrm>
    </dsp:sp>
    <dsp:sp modelId="{C00B12F9-7F7B-4797-B150-E029C0A2CBA0}">
      <dsp:nvSpPr>
        <dsp:cNvPr id="0" name=""/>
        <dsp:cNvSpPr/>
      </dsp:nvSpPr>
      <dsp:spPr>
        <a:xfrm>
          <a:off x="0" y="948765"/>
          <a:ext cx="7429500" cy="7587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8662-2F40-4D51-8232-FA36B9ECDAE5}">
      <dsp:nvSpPr>
        <dsp:cNvPr id="0" name=""/>
        <dsp:cNvSpPr/>
      </dsp:nvSpPr>
      <dsp:spPr>
        <a:xfrm>
          <a:off x="229522" y="1119484"/>
          <a:ext cx="417314" cy="417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767A5-7BEF-4DE1-9601-5B284484957A}">
      <dsp:nvSpPr>
        <dsp:cNvPr id="0" name=""/>
        <dsp:cNvSpPr/>
      </dsp:nvSpPr>
      <dsp:spPr>
        <a:xfrm>
          <a:off x="876359" y="948765"/>
          <a:ext cx="6553140" cy="75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Diseño moderno y atractivo: Los colores y la tipografía moderna proporcionan un aspecto profesional.</a:t>
          </a:r>
          <a:endParaRPr lang="en-US" sz="2000" kern="1200"/>
        </a:p>
      </dsp:txBody>
      <dsp:txXfrm>
        <a:off x="876359" y="948765"/>
        <a:ext cx="6553140" cy="758752"/>
      </dsp:txXfrm>
    </dsp:sp>
    <dsp:sp modelId="{CF0DBEE8-3C3F-4CEA-B208-927E5EE94662}">
      <dsp:nvSpPr>
        <dsp:cNvPr id="0" name=""/>
        <dsp:cNvSpPr/>
      </dsp:nvSpPr>
      <dsp:spPr>
        <a:xfrm>
          <a:off x="0" y="1897206"/>
          <a:ext cx="7429500" cy="7587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F77BF-8A68-423F-A24E-6BAA2829B378}">
      <dsp:nvSpPr>
        <dsp:cNvPr id="0" name=""/>
        <dsp:cNvSpPr/>
      </dsp:nvSpPr>
      <dsp:spPr>
        <a:xfrm>
          <a:off x="229522" y="2067926"/>
          <a:ext cx="417314" cy="417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20A-3F4B-4B4C-AE68-1A8B828050B0}">
      <dsp:nvSpPr>
        <dsp:cNvPr id="0" name=""/>
        <dsp:cNvSpPr/>
      </dsp:nvSpPr>
      <dsp:spPr>
        <a:xfrm>
          <a:off x="876359" y="1897206"/>
          <a:ext cx="6553140" cy="75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Equilibrio visual: El uso de colores vibrantes y modernos crea una interfaz visualmente atractiva sin ser demasiado cargada.</a:t>
          </a:r>
          <a:endParaRPr lang="en-US" sz="2000" kern="1200"/>
        </a:p>
      </dsp:txBody>
      <dsp:txXfrm>
        <a:off x="876359" y="1897206"/>
        <a:ext cx="6553140" cy="758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1257b80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81257b80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81257b80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81257b80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81257b8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81257b8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1257b808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81257b808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81257b808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81257b808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81257b808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81257b808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81257b80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81257b80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16026BE-A33F-E281-D9FB-14938658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B037DB35-A6B4-1A19-DDA7-ADC8680D7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C9D85B74-1BB6-1AA0-0AFF-A59E179D4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3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7fe0830fe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7fe0830fe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fe0830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fe0830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7fe0830fe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7fe0830fe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fe0830f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7fe0830f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722B88F-AF01-A344-ACE4-ADE7EE1C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fe0830fe_0_408:notes">
            <a:extLst>
              <a:ext uri="{FF2B5EF4-FFF2-40B4-BE49-F238E27FC236}">
                <a16:creationId xmlns:a16="http://schemas.microsoft.com/office/drawing/2014/main" id="{41147764-1DC1-115D-0551-E468E498C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7fe0830fe_0_408:notes">
            <a:extLst>
              <a:ext uri="{FF2B5EF4-FFF2-40B4-BE49-F238E27FC236}">
                <a16:creationId xmlns:a16="http://schemas.microsoft.com/office/drawing/2014/main" id="{ED16AB4C-300B-622C-A92F-00E105967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fe0830fe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7fe0830fe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81cdd82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81cdd82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81257b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81257b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3619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797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168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049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105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841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4555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0120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7395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273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08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296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8034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334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75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8074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6977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3866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995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92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407318" y="834961"/>
            <a:ext cx="2801206" cy="179751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TryOnHolo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2801207" cy="153954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Autores: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Enrique Cañadas González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Guillermo Juárez Herrero</a:t>
            </a:r>
          </a:p>
        </p:txBody>
      </p:sp>
      <p:sp>
        <p:nvSpPr>
          <p:cNvPr id="218" name="Round Diagonal Corner Rectangle 6">
            <a:extLst>
              <a:ext uri="{FF2B5EF4-FFF2-40B4-BE49-F238E27FC236}">
                <a16:creationId xmlns:a16="http://schemas.microsoft.com/office/drawing/2014/main" id="{BDE99016-F850-4AF3-BB21-B78608122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606042"/>
            <a:ext cx="3964782" cy="3925796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2AAD90-7436-A4BA-5436-15E89F99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69" r="-2" b="-2"/>
          <a:stretch/>
        </p:blipFill>
        <p:spPr>
          <a:xfrm>
            <a:off x="4816047" y="991720"/>
            <a:ext cx="3476687" cy="315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>
            <a:extLst>
              <a:ext uri="{FF2B5EF4-FFF2-40B4-BE49-F238E27FC236}">
                <a16:creationId xmlns:a16="http://schemas.microsoft.com/office/drawing/2014/main" id="{97F8B420-F6E9-48B9-8985-F375C2E07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9" name="Group 192">
            <a:extLst>
              <a:ext uri="{FF2B5EF4-FFF2-40B4-BE49-F238E27FC236}">
                <a16:creationId xmlns:a16="http://schemas.microsoft.com/office/drawing/2014/main" id="{CF85EDDD-D49C-44B7-8339-27C5E2A6A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80" y="0"/>
            <a:ext cx="9040414" cy="5143500"/>
            <a:chOff x="-14288" y="0"/>
            <a:chExt cx="12053888" cy="685800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3CC69B8-8A6E-4F7F-9710-97C9738B2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A20E8EBD-7B32-43AA-A27A-24DF6EAC1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" name="Freeform 6">
                <a:extLst>
                  <a:ext uri="{FF2B5EF4-FFF2-40B4-BE49-F238E27FC236}">
                    <a16:creationId xmlns:a16="http://schemas.microsoft.com/office/drawing/2014/main" id="{7B9F0C88-FF40-42FA-ADAE-D16F2BE8D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8" name="Freeform 7">
                <a:extLst>
                  <a:ext uri="{FF2B5EF4-FFF2-40B4-BE49-F238E27FC236}">
                    <a16:creationId xmlns:a16="http://schemas.microsoft.com/office/drawing/2014/main" id="{F9E2313C-B71C-4A1D-9323-9FF623C770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9" name="Freeform 8">
                <a:extLst>
                  <a:ext uri="{FF2B5EF4-FFF2-40B4-BE49-F238E27FC236}">
                    <a16:creationId xmlns:a16="http://schemas.microsoft.com/office/drawing/2014/main" id="{923035E4-907F-45AD-8E65-861B107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0" name="Freeform 9">
                <a:extLst>
                  <a:ext uri="{FF2B5EF4-FFF2-40B4-BE49-F238E27FC236}">
                    <a16:creationId xmlns:a16="http://schemas.microsoft.com/office/drawing/2014/main" id="{2E35E67D-485A-446A-8681-FBD7FEBD74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1" name="Freeform 10">
                <a:extLst>
                  <a:ext uri="{FF2B5EF4-FFF2-40B4-BE49-F238E27FC236}">
                    <a16:creationId xmlns:a16="http://schemas.microsoft.com/office/drawing/2014/main" id="{286A5F54-0577-4E89-8C98-B130298CA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2" name="Freeform 11">
                <a:extLst>
                  <a:ext uri="{FF2B5EF4-FFF2-40B4-BE49-F238E27FC236}">
                    <a16:creationId xmlns:a16="http://schemas.microsoft.com/office/drawing/2014/main" id="{C497E6C9-C78F-4D4B-B409-C75FBFD38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3" name="Freeform 12">
                <a:extLst>
                  <a:ext uri="{FF2B5EF4-FFF2-40B4-BE49-F238E27FC236}">
                    <a16:creationId xmlns:a16="http://schemas.microsoft.com/office/drawing/2014/main" id="{5ABA200A-2542-40A9-994C-81B9BC81D3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4" name="Freeform 13">
                <a:extLst>
                  <a:ext uri="{FF2B5EF4-FFF2-40B4-BE49-F238E27FC236}">
                    <a16:creationId xmlns:a16="http://schemas.microsoft.com/office/drawing/2014/main" id="{8EA98A28-9511-4D18-84C8-0D673AC56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5" name="Freeform 14">
                <a:extLst>
                  <a:ext uri="{FF2B5EF4-FFF2-40B4-BE49-F238E27FC236}">
                    <a16:creationId xmlns:a16="http://schemas.microsoft.com/office/drawing/2014/main" id="{330BC192-1A17-4E9B-8021-9D9EE69603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" name="Freeform 15">
                <a:extLst>
                  <a:ext uri="{FF2B5EF4-FFF2-40B4-BE49-F238E27FC236}">
                    <a16:creationId xmlns:a16="http://schemas.microsoft.com/office/drawing/2014/main" id="{C9697BAC-6ABE-4E6E-A9A2-9E98325D1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7" name="Line 16">
                <a:extLst>
                  <a:ext uri="{FF2B5EF4-FFF2-40B4-BE49-F238E27FC236}">
                    <a16:creationId xmlns:a16="http://schemas.microsoft.com/office/drawing/2014/main" id="{A73BBFB4-8C46-481F-B24A-D1C623B7B1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" name="Freeform 17">
                <a:extLst>
                  <a:ext uri="{FF2B5EF4-FFF2-40B4-BE49-F238E27FC236}">
                    <a16:creationId xmlns:a16="http://schemas.microsoft.com/office/drawing/2014/main" id="{F79038BC-C4D3-4E68-B4FE-B9901F1C54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9" name="Freeform 18">
                <a:extLst>
                  <a:ext uri="{FF2B5EF4-FFF2-40B4-BE49-F238E27FC236}">
                    <a16:creationId xmlns:a16="http://schemas.microsoft.com/office/drawing/2014/main" id="{7DB0F737-9E2D-48A3-BF2F-60CF8410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0" name="Freeform 19">
                <a:extLst>
                  <a:ext uri="{FF2B5EF4-FFF2-40B4-BE49-F238E27FC236}">
                    <a16:creationId xmlns:a16="http://schemas.microsoft.com/office/drawing/2014/main" id="{CC78E666-4881-45B5-8845-FA39C87D35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1" name="Freeform 20">
                <a:extLst>
                  <a:ext uri="{FF2B5EF4-FFF2-40B4-BE49-F238E27FC236}">
                    <a16:creationId xmlns:a16="http://schemas.microsoft.com/office/drawing/2014/main" id="{7064B866-A9AC-416A-9C50-874DBFC1C0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2" name="Rectangle 21">
                <a:extLst>
                  <a:ext uri="{FF2B5EF4-FFF2-40B4-BE49-F238E27FC236}">
                    <a16:creationId xmlns:a16="http://schemas.microsoft.com/office/drawing/2014/main" id="{4188E72E-2B97-4156-9F64-67153C4EB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3" name="Freeform 22">
                <a:extLst>
                  <a:ext uri="{FF2B5EF4-FFF2-40B4-BE49-F238E27FC236}">
                    <a16:creationId xmlns:a16="http://schemas.microsoft.com/office/drawing/2014/main" id="{63BB6513-A343-4323-B797-97E62980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4" name="Freeform 23">
                <a:extLst>
                  <a:ext uri="{FF2B5EF4-FFF2-40B4-BE49-F238E27FC236}">
                    <a16:creationId xmlns:a16="http://schemas.microsoft.com/office/drawing/2014/main" id="{D0DD4C9D-CA8D-487B-8146-BA8C900683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" name="Freeform 24">
                <a:extLst>
                  <a:ext uri="{FF2B5EF4-FFF2-40B4-BE49-F238E27FC236}">
                    <a16:creationId xmlns:a16="http://schemas.microsoft.com/office/drawing/2014/main" id="{A7C6BCFA-F9BA-41DF-8C24-7D7F8B3151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" name="Freeform 25">
                <a:extLst>
                  <a:ext uri="{FF2B5EF4-FFF2-40B4-BE49-F238E27FC236}">
                    <a16:creationId xmlns:a16="http://schemas.microsoft.com/office/drawing/2014/main" id="{DF6DE76D-80D0-4CA1-A2CE-527050E084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7" name="Freeform 26">
                <a:extLst>
                  <a:ext uri="{FF2B5EF4-FFF2-40B4-BE49-F238E27FC236}">
                    <a16:creationId xmlns:a16="http://schemas.microsoft.com/office/drawing/2014/main" id="{8AD36575-A4E4-421A-99F2-64A4041D3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8" name="Freeform 27">
                <a:extLst>
                  <a:ext uri="{FF2B5EF4-FFF2-40B4-BE49-F238E27FC236}">
                    <a16:creationId xmlns:a16="http://schemas.microsoft.com/office/drawing/2014/main" id="{3D7917CA-6A98-470E-A83F-DEAC51B17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72B3F77A-735C-46D2-A958-3A858D99F1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0" name="Freeform 29">
                <a:extLst>
                  <a:ext uri="{FF2B5EF4-FFF2-40B4-BE49-F238E27FC236}">
                    <a16:creationId xmlns:a16="http://schemas.microsoft.com/office/drawing/2014/main" id="{8C6178AF-9106-4D03-AB6E-B3DE39FD2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1" name="Freeform 30">
                <a:extLst>
                  <a:ext uri="{FF2B5EF4-FFF2-40B4-BE49-F238E27FC236}">
                    <a16:creationId xmlns:a16="http://schemas.microsoft.com/office/drawing/2014/main" id="{905E9F5A-B95F-4DC8-A43C-A6FD57D2C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2" name="Freeform 31">
                <a:extLst>
                  <a:ext uri="{FF2B5EF4-FFF2-40B4-BE49-F238E27FC236}">
                    <a16:creationId xmlns:a16="http://schemas.microsoft.com/office/drawing/2014/main" id="{D60507F8-C6E7-44B3-A9C9-73013B0C7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D6F6B8B-A5BC-4C9C-B720-77EF0F50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DA234362-405F-455F-A275-DFF416FCF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4A363DBF-FA53-48C6-B632-3A8C6913CB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CF1C2F61-BAEA-4797-BD25-80F1A132D5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CA6ED1E3-A28D-4DD8-8AA8-95A8EC79B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Freeform 36">
                <a:extLst>
                  <a:ext uri="{FF2B5EF4-FFF2-40B4-BE49-F238E27FC236}">
                    <a16:creationId xmlns:a16="http://schemas.microsoft.com/office/drawing/2014/main" id="{55A23ABA-01F8-4613-B230-6DA4F1FF0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Freeform 37">
                <a:extLst>
                  <a:ext uri="{FF2B5EF4-FFF2-40B4-BE49-F238E27FC236}">
                    <a16:creationId xmlns:a16="http://schemas.microsoft.com/office/drawing/2014/main" id="{DF9D5E37-B4CB-4D5F-BA07-66225FB17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250E5968-8F33-484D-8202-6777E3A83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9CA2463D-CF2D-45F9-909C-1118FAAAE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35BF7F4B-1B60-4047-B58E-74A7E426B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" name="Rectangle 41">
                <a:extLst>
                  <a:ext uri="{FF2B5EF4-FFF2-40B4-BE49-F238E27FC236}">
                    <a16:creationId xmlns:a16="http://schemas.microsoft.com/office/drawing/2014/main" id="{8F20BCD9-F942-494A-AFBA-FE05F759D5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846482" y="463888"/>
            <a:ext cx="4641301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CREACIÓN DE LA PÁGINA WEB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600"/>
          </a:p>
        </p:txBody>
      </p:sp>
      <p:sp>
        <p:nvSpPr>
          <p:cNvPr id="190" name="Round Diagonal Corner Rectangle 6">
            <a:extLst>
              <a:ext uri="{FF2B5EF4-FFF2-40B4-BE49-F238E27FC236}">
                <a16:creationId xmlns:a16="http://schemas.microsoft.com/office/drawing/2014/main" id="{FD37D9F1-787E-42F4-9E83-2D1774B51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34" y="606042"/>
            <a:ext cx="2866072" cy="3925796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4668" y="693814"/>
            <a:ext cx="2667952" cy="2438333"/>
          </a:xfrm>
          <a:prstGeom prst="rect">
            <a:avLst/>
          </a:prstGeom>
          <a:noFill/>
        </p:spPr>
      </p:pic>
      <p:pic>
        <p:nvPicPr>
          <p:cNvPr id="186" name="Google Shape;186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85870" y="3177406"/>
            <a:ext cx="2316200" cy="1309173"/>
          </a:xfrm>
          <a:prstGeom prst="rect">
            <a:avLst/>
          </a:prstGeom>
          <a:noFill/>
        </p:spPr>
      </p:pic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846482" y="1687115"/>
            <a:ext cx="4641301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/>
              <a:t>SEGUNDA VERSIÓN (</a:t>
            </a:r>
            <a:r>
              <a:rPr lang="en-US" sz="1300" err="1"/>
              <a:t>Mejoras</a:t>
            </a:r>
            <a:r>
              <a:rPr lang="en-US" sz="1300"/>
              <a:t> </a:t>
            </a:r>
            <a:r>
              <a:rPr lang="en-US" sz="1300" err="1"/>
              <a:t>en</a:t>
            </a:r>
            <a:r>
              <a:rPr lang="en-US" sz="1300"/>
              <a:t> </a:t>
            </a:r>
            <a:r>
              <a:rPr lang="en-US" sz="1300" err="1"/>
              <a:t>funcionalidades</a:t>
            </a:r>
            <a:r>
              <a:rPr lang="en-US" sz="1300"/>
              <a:t> y </a:t>
            </a:r>
            <a:r>
              <a:rPr lang="en-US" sz="1300" err="1"/>
              <a:t>Navegación</a:t>
            </a:r>
            <a:r>
              <a:rPr lang="en-US" sz="1300"/>
              <a:t>):</a:t>
            </a:r>
            <a:br>
              <a:rPr lang="en-US" sz="1300"/>
            </a:br>
            <a:endParaRPr lang="en-US" sz="1300"/>
          </a:p>
          <a:p>
            <a:pPr marL="45720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Enfoque</a:t>
            </a:r>
            <a:r>
              <a:rPr lang="en-US" sz="1300"/>
              <a:t>: Se </a:t>
            </a:r>
            <a:r>
              <a:rPr lang="en-US" sz="1300" err="1"/>
              <a:t>añadió</a:t>
            </a:r>
            <a:r>
              <a:rPr lang="en-US" sz="1300"/>
              <a:t> </a:t>
            </a:r>
            <a:r>
              <a:rPr lang="en-US" sz="1300" err="1"/>
              <a:t>navegación</a:t>
            </a:r>
            <a:r>
              <a:rPr lang="en-US" sz="1300"/>
              <a:t> y </a:t>
            </a:r>
            <a:r>
              <a:rPr lang="en-US" sz="1300" err="1"/>
              <a:t>organización</a:t>
            </a:r>
            <a:r>
              <a:rPr lang="en-US" sz="1300"/>
              <a:t> </a:t>
            </a:r>
            <a:r>
              <a:rPr lang="en-US" sz="1300" err="1"/>
              <a:t>en</a:t>
            </a:r>
            <a:r>
              <a:rPr lang="en-US" sz="1300"/>
              <a:t> </a:t>
            </a:r>
            <a:r>
              <a:rPr lang="en-US" sz="1300" err="1"/>
              <a:t>secciones</a:t>
            </a:r>
            <a:r>
              <a:rPr lang="en-US" sz="1300"/>
              <a:t>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Novedades</a:t>
            </a:r>
            <a:r>
              <a:rPr lang="en-US" sz="1300"/>
              <a:t>: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/>
              <a:t>Barra de </a:t>
            </a:r>
            <a:r>
              <a:rPr lang="en-US" sz="1300" err="1"/>
              <a:t>navegación</a:t>
            </a:r>
            <a:r>
              <a:rPr lang="en-US" sz="1300"/>
              <a:t> con </a:t>
            </a:r>
            <a:r>
              <a:rPr lang="en-US" sz="1300" err="1"/>
              <a:t>secciones</a:t>
            </a:r>
            <a:r>
              <a:rPr lang="en-US" sz="1300"/>
              <a:t> de “Crear </a:t>
            </a:r>
            <a:r>
              <a:rPr lang="en-US" sz="1300" err="1"/>
              <a:t>Holograma</a:t>
            </a:r>
            <a:r>
              <a:rPr lang="en-US" sz="1300"/>
              <a:t>” y “</a:t>
            </a:r>
            <a:r>
              <a:rPr lang="en-US" sz="1300" err="1"/>
              <a:t>Añadir</a:t>
            </a:r>
            <a:r>
              <a:rPr lang="en-US" sz="1300"/>
              <a:t> Prendas”.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Diseño</a:t>
            </a:r>
            <a:r>
              <a:rPr lang="en-US" sz="1300"/>
              <a:t> </a:t>
            </a:r>
            <a:r>
              <a:rPr lang="en-US" sz="1300" err="1"/>
              <a:t>mejorado</a:t>
            </a:r>
            <a:r>
              <a:rPr lang="en-US" sz="1300"/>
              <a:t>, con un </a:t>
            </a:r>
            <a:r>
              <a:rPr lang="en-US" sz="1300" err="1"/>
              <a:t>fondo</a:t>
            </a:r>
            <a:r>
              <a:rPr lang="en-US" sz="1300"/>
              <a:t> </a:t>
            </a:r>
            <a:r>
              <a:rPr lang="en-US" sz="1300" err="1"/>
              <a:t>más</a:t>
            </a:r>
            <a:r>
              <a:rPr lang="en-US" sz="1300"/>
              <a:t> </a:t>
            </a:r>
            <a:r>
              <a:rPr lang="en-US" sz="1300" err="1"/>
              <a:t>limpio</a:t>
            </a:r>
            <a:r>
              <a:rPr lang="en-US" sz="1300"/>
              <a:t> y </a:t>
            </a:r>
            <a:r>
              <a:rPr lang="en-US" sz="1300" err="1"/>
              <a:t>colores</a:t>
            </a:r>
            <a:r>
              <a:rPr lang="en-US" sz="1300"/>
              <a:t> </a:t>
            </a:r>
            <a:r>
              <a:rPr lang="en-US" sz="1300" err="1"/>
              <a:t>mejor</a:t>
            </a:r>
            <a:r>
              <a:rPr lang="en-US" sz="1300"/>
              <a:t> </a:t>
            </a:r>
            <a:r>
              <a:rPr lang="en-US" sz="1300" err="1"/>
              <a:t>definidos</a:t>
            </a:r>
            <a:r>
              <a:rPr lang="en-US" sz="1300"/>
              <a:t>.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Formulario</a:t>
            </a:r>
            <a:r>
              <a:rPr lang="en-US" sz="1300"/>
              <a:t> </a:t>
            </a:r>
            <a:r>
              <a:rPr lang="en-US" sz="1300" err="1"/>
              <a:t>más</a:t>
            </a:r>
            <a:r>
              <a:rPr lang="en-US" sz="1300"/>
              <a:t> </a:t>
            </a:r>
            <a:r>
              <a:rPr lang="en-US" sz="1300" err="1"/>
              <a:t>organizado</a:t>
            </a:r>
            <a:r>
              <a:rPr lang="en-US" sz="1300"/>
              <a:t> para </a:t>
            </a:r>
            <a:r>
              <a:rPr lang="en-US" sz="1300" err="1"/>
              <a:t>introducir</a:t>
            </a:r>
            <a:r>
              <a:rPr lang="en-US" sz="1300"/>
              <a:t> </a:t>
            </a:r>
            <a:r>
              <a:rPr lang="en-US" sz="1300" err="1"/>
              <a:t>medidas</a:t>
            </a:r>
            <a:r>
              <a:rPr lang="en-US" sz="1300"/>
              <a:t>.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Función</a:t>
            </a:r>
            <a:r>
              <a:rPr lang="en-US" sz="1300"/>
              <a:t> para </a:t>
            </a:r>
            <a:r>
              <a:rPr lang="en-US" sz="1300" err="1"/>
              <a:t>agregar</a:t>
            </a:r>
            <a:r>
              <a:rPr lang="en-US" sz="1300"/>
              <a:t> </a:t>
            </a:r>
            <a:r>
              <a:rPr lang="en-US" sz="1300" err="1"/>
              <a:t>prendas</a:t>
            </a:r>
            <a:r>
              <a:rPr lang="en-US" sz="1300"/>
              <a:t>, </a:t>
            </a:r>
            <a:r>
              <a:rPr lang="en-US" sz="1300" err="1"/>
              <a:t>permitiendo</a:t>
            </a:r>
            <a:r>
              <a:rPr lang="en-US" sz="1300"/>
              <a:t> a </a:t>
            </a:r>
            <a:r>
              <a:rPr lang="en-US" sz="1300" err="1"/>
              <a:t>los</a:t>
            </a:r>
            <a:r>
              <a:rPr lang="en-US" sz="1300"/>
              <a:t> </a:t>
            </a:r>
            <a:r>
              <a:rPr lang="en-US" sz="1300" err="1"/>
              <a:t>usuarios</a:t>
            </a:r>
            <a:r>
              <a:rPr lang="en-US" sz="1300"/>
              <a:t> </a:t>
            </a:r>
            <a:r>
              <a:rPr lang="en-US" sz="1300" err="1"/>
              <a:t>introducir</a:t>
            </a:r>
            <a:r>
              <a:rPr lang="en-US" sz="1300"/>
              <a:t> </a:t>
            </a:r>
            <a:r>
              <a:rPr lang="en-US" sz="1300" err="1"/>
              <a:t>descripciones</a:t>
            </a:r>
            <a:r>
              <a:rPr lang="en-US" sz="1300"/>
              <a:t> de </a:t>
            </a:r>
            <a:r>
              <a:rPr lang="en-US" sz="1300" err="1"/>
              <a:t>ropa</a:t>
            </a:r>
            <a:r>
              <a:rPr lang="en-US" sz="1300"/>
              <a:t>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Mejoras</a:t>
            </a:r>
            <a:r>
              <a:rPr lang="en-US" sz="1300"/>
              <a:t>: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/>
              <a:t>Mayor </a:t>
            </a:r>
            <a:r>
              <a:rPr lang="en-US" sz="1300" err="1"/>
              <a:t>interacción</a:t>
            </a:r>
            <a:r>
              <a:rPr lang="en-US" sz="1300"/>
              <a:t> con </a:t>
            </a:r>
            <a:r>
              <a:rPr lang="en-US" sz="1300" err="1"/>
              <a:t>el</a:t>
            </a:r>
            <a:r>
              <a:rPr lang="en-US" sz="1300"/>
              <a:t> </a:t>
            </a:r>
            <a:r>
              <a:rPr lang="en-US" sz="1300" err="1"/>
              <a:t>usuario</a:t>
            </a:r>
            <a:r>
              <a:rPr lang="en-US" sz="1300"/>
              <a:t>.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err="1"/>
              <a:t>Estructura</a:t>
            </a:r>
            <a:r>
              <a:rPr lang="en-US" sz="1300"/>
              <a:t> modular que </a:t>
            </a:r>
            <a:r>
              <a:rPr lang="en-US" sz="1300" err="1"/>
              <a:t>permite</a:t>
            </a:r>
            <a:r>
              <a:rPr lang="en-US" sz="1300"/>
              <a:t> </a:t>
            </a:r>
            <a:r>
              <a:rPr lang="en-US" sz="1300" err="1"/>
              <a:t>expansión</a:t>
            </a:r>
            <a:r>
              <a:rPr lang="en-US" sz="1300"/>
              <a:t>.</a:t>
            </a:r>
          </a:p>
          <a:p>
            <a:pPr marL="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6" name="Group 199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90" y="0"/>
            <a:ext cx="9040414" cy="5143500"/>
            <a:chOff x="-14288" y="0"/>
            <a:chExt cx="12053888" cy="685800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7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4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4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5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8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9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0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1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2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5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7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8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9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0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1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2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3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4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CREACIÓN DE LA PÁGINA WEB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98963" y="916603"/>
            <a:ext cx="39147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VERSIÓN FINAL (Diseño más profesional y Estilizado)</a:t>
            </a:r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ES" sz="1200"/>
              <a:t>Enfoque: Aplicación de colores, tipografías modernas y estructura optimizada.</a:t>
            </a: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1200"/>
              <a:t>Principales mejoras: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Separación del código CSS y JS, mejorando mantenimiento.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Interfaz más intuitiva, con secciones bien definidas.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Botones estilizados, animaciones y una mejor experiencia de usuario.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Botón para probar prendas seleccionadas, lo que abre la puerta a futuras funciones interactivas.</a:t>
            </a: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1200"/>
              <a:t>Impacto: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Diseño más atractivo y profesional.</a:t>
            </a:r>
          </a:p>
          <a:p>
            <a:pPr marL="9144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ES" sz="1200"/>
              <a:t>Código modular y escalable para futuras mejoras.</a:t>
            </a: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143" y="1104312"/>
            <a:ext cx="3997538" cy="347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DIFERENTES ALTERNATIVAS DE COLORES Y TIPOGRAFÍAS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695225" y="1408189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300"/>
              <a:t>style1.css</a:t>
            </a:r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2"/>
          </p:nvPr>
        </p:nvSpPr>
        <p:spPr>
          <a:xfrm>
            <a:off x="4816950" y="1408189"/>
            <a:ext cx="3403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styleCalido.css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25" y="1831475"/>
            <a:ext cx="3914624" cy="29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050" y="1831475"/>
            <a:ext cx="3711600" cy="29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DIFERENTES ALTERNATIVAS DE COLORES Y TIPOGRAFÍAS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695225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styleGreen.css</a:t>
            </a:r>
            <a:endParaRPr sz="1300"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2"/>
          </p:nvPr>
        </p:nvSpPr>
        <p:spPr>
          <a:xfrm>
            <a:off x="4830250" y="1307850"/>
            <a:ext cx="3403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styleOscuro.css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75" y="1784975"/>
            <a:ext cx="3516500" cy="30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50" y="1776238"/>
            <a:ext cx="3403201" cy="30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>
            <a:extLst>
              <a:ext uri="{FF2B5EF4-FFF2-40B4-BE49-F238E27FC236}">
                <a16:creationId xmlns:a16="http://schemas.microsoft.com/office/drawing/2014/main" id="{D8C84AD2-B33F-490D-BF2D-E70D251BC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" name="Group 223">
            <a:extLst>
              <a:ext uri="{FF2B5EF4-FFF2-40B4-BE49-F238E27FC236}">
                <a16:creationId xmlns:a16="http://schemas.microsoft.com/office/drawing/2014/main" id="{8D8E6E98-D5AE-4FF0-ABF6-B6B08F482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" y="0"/>
            <a:ext cx="1728807" cy="514349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2" name="Rectangle 5">
              <a:extLst>
                <a:ext uri="{FF2B5EF4-FFF2-40B4-BE49-F238E27FC236}">
                  <a16:creationId xmlns:a16="http://schemas.microsoft.com/office/drawing/2014/main" id="{25016678-F061-4CDB-8D2E-9BB23CF29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3" name="Freeform 6">
              <a:extLst>
                <a:ext uri="{FF2B5EF4-FFF2-40B4-BE49-F238E27FC236}">
                  <a16:creationId xmlns:a16="http://schemas.microsoft.com/office/drawing/2014/main" id="{9F977FE0-43E5-40E1-9557-1769EF0F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7">
              <a:extLst>
                <a:ext uri="{FF2B5EF4-FFF2-40B4-BE49-F238E27FC236}">
                  <a16:creationId xmlns:a16="http://schemas.microsoft.com/office/drawing/2014/main" id="{02A35B29-7FC2-43A0-8E9D-6EAC64CA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5" name="Rectangle 8">
              <a:extLst>
                <a:ext uri="{FF2B5EF4-FFF2-40B4-BE49-F238E27FC236}">
                  <a16:creationId xmlns:a16="http://schemas.microsoft.com/office/drawing/2014/main" id="{62FA10A2-9F1A-44AC-A180-9DD1A6261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6" name="Freeform 9">
              <a:extLst>
                <a:ext uri="{FF2B5EF4-FFF2-40B4-BE49-F238E27FC236}">
                  <a16:creationId xmlns:a16="http://schemas.microsoft.com/office/drawing/2014/main" id="{B597CBA1-5AC7-4A6D-B3BD-2E285408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10">
              <a:extLst>
                <a:ext uri="{FF2B5EF4-FFF2-40B4-BE49-F238E27FC236}">
                  <a16:creationId xmlns:a16="http://schemas.microsoft.com/office/drawing/2014/main" id="{305FD527-79EB-43FE-99C4-DC858F4C3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11">
              <a:extLst>
                <a:ext uri="{FF2B5EF4-FFF2-40B4-BE49-F238E27FC236}">
                  <a16:creationId xmlns:a16="http://schemas.microsoft.com/office/drawing/2014/main" id="{B61741F5-B72E-48B0-B7CB-6D0AE506A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9" name="Freeform 12">
              <a:extLst>
                <a:ext uri="{FF2B5EF4-FFF2-40B4-BE49-F238E27FC236}">
                  <a16:creationId xmlns:a16="http://schemas.microsoft.com/office/drawing/2014/main" id="{FFA97DCE-EF57-4F09-81AB-0A7B70D47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0" name="Freeform 13">
              <a:extLst>
                <a:ext uri="{FF2B5EF4-FFF2-40B4-BE49-F238E27FC236}">
                  <a16:creationId xmlns:a16="http://schemas.microsoft.com/office/drawing/2014/main" id="{D0A69359-0B3B-4343-A332-D79E39F3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14">
              <a:extLst>
                <a:ext uri="{FF2B5EF4-FFF2-40B4-BE49-F238E27FC236}">
                  <a16:creationId xmlns:a16="http://schemas.microsoft.com/office/drawing/2014/main" id="{CF767C1C-3044-4287-A7DC-CDE99E2B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2" name="Freeform 15">
              <a:extLst>
                <a:ext uri="{FF2B5EF4-FFF2-40B4-BE49-F238E27FC236}">
                  <a16:creationId xmlns:a16="http://schemas.microsoft.com/office/drawing/2014/main" id="{8B382D5D-CDFB-4E6A-8B92-D00D417E7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3" name="Freeform 16">
              <a:extLst>
                <a:ext uri="{FF2B5EF4-FFF2-40B4-BE49-F238E27FC236}">
                  <a16:creationId xmlns:a16="http://schemas.microsoft.com/office/drawing/2014/main" id="{EC735E7D-D06D-486A-992A-CFFC25AE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17">
              <a:extLst>
                <a:ext uri="{FF2B5EF4-FFF2-40B4-BE49-F238E27FC236}">
                  <a16:creationId xmlns:a16="http://schemas.microsoft.com/office/drawing/2014/main" id="{AA04D837-E161-41B4-8C04-47A6F0ED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5" name="Freeform 18">
              <a:extLst>
                <a:ext uri="{FF2B5EF4-FFF2-40B4-BE49-F238E27FC236}">
                  <a16:creationId xmlns:a16="http://schemas.microsoft.com/office/drawing/2014/main" id="{9C49A735-A691-4798-8898-5EDD1106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6" name="Freeform 19">
              <a:extLst>
                <a:ext uri="{FF2B5EF4-FFF2-40B4-BE49-F238E27FC236}">
                  <a16:creationId xmlns:a16="http://schemas.microsoft.com/office/drawing/2014/main" id="{815803F3-2E80-4C97-93F5-1B673055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20">
              <a:extLst>
                <a:ext uri="{FF2B5EF4-FFF2-40B4-BE49-F238E27FC236}">
                  <a16:creationId xmlns:a16="http://schemas.microsoft.com/office/drawing/2014/main" id="{0D1FF530-1442-4BBB-9796-929E007F9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21">
              <a:extLst>
                <a:ext uri="{FF2B5EF4-FFF2-40B4-BE49-F238E27FC236}">
                  <a16:creationId xmlns:a16="http://schemas.microsoft.com/office/drawing/2014/main" id="{22703C0F-DD80-448B-9B1F-70DC09C5A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9" name="Freeform 22">
              <a:extLst>
                <a:ext uri="{FF2B5EF4-FFF2-40B4-BE49-F238E27FC236}">
                  <a16:creationId xmlns:a16="http://schemas.microsoft.com/office/drawing/2014/main" id="{1C5DD3DD-6EDA-4B8C-949D-25E71220E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" name="Freeform 23">
              <a:extLst>
                <a:ext uri="{FF2B5EF4-FFF2-40B4-BE49-F238E27FC236}">
                  <a16:creationId xmlns:a16="http://schemas.microsoft.com/office/drawing/2014/main" id="{BA8D6293-79AB-4F6F-8CC6-EE7CFF8DD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24">
              <a:extLst>
                <a:ext uri="{FF2B5EF4-FFF2-40B4-BE49-F238E27FC236}">
                  <a16:creationId xmlns:a16="http://schemas.microsoft.com/office/drawing/2014/main" id="{C24CA45A-B954-45F4-9FF3-9384955E7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2" name="Freeform 25">
              <a:extLst>
                <a:ext uri="{FF2B5EF4-FFF2-40B4-BE49-F238E27FC236}">
                  <a16:creationId xmlns:a16="http://schemas.microsoft.com/office/drawing/2014/main" id="{42827053-1DA4-44DF-B094-D87740A8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3" name="Freeform 26">
              <a:extLst>
                <a:ext uri="{FF2B5EF4-FFF2-40B4-BE49-F238E27FC236}">
                  <a16:creationId xmlns:a16="http://schemas.microsoft.com/office/drawing/2014/main" id="{663213D9-7B3D-4961-A934-4CB4F4BF2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4" name="Freeform 27">
              <a:extLst>
                <a:ext uri="{FF2B5EF4-FFF2-40B4-BE49-F238E27FC236}">
                  <a16:creationId xmlns:a16="http://schemas.microsoft.com/office/drawing/2014/main" id="{39D70833-8994-4B6D-882F-3675F1BF3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5" name="Freeform 28">
              <a:extLst>
                <a:ext uri="{FF2B5EF4-FFF2-40B4-BE49-F238E27FC236}">
                  <a16:creationId xmlns:a16="http://schemas.microsoft.com/office/drawing/2014/main" id="{EC5B48EA-2FC2-4C42-AD04-A9365B88D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6" name="Freeform 29">
              <a:extLst>
                <a:ext uri="{FF2B5EF4-FFF2-40B4-BE49-F238E27FC236}">
                  <a16:creationId xmlns:a16="http://schemas.microsoft.com/office/drawing/2014/main" id="{46E9C570-9EF1-4384-B4EC-60F32BB5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7" name="Freeform 30">
              <a:extLst>
                <a:ext uri="{FF2B5EF4-FFF2-40B4-BE49-F238E27FC236}">
                  <a16:creationId xmlns:a16="http://schemas.microsoft.com/office/drawing/2014/main" id="{0A1D023F-5B77-4068-AE8C-796E2A7F0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8" name="Freeform 31">
              <a:extLst>
                <a:ext uri="{FF2B5EF4-FFF2-40B4-BE49-F238E27FC236}">
                  <a16:creationId xmlns:a16="http://schemas.microsoft.com/office/drawing/2014/main" id="{E5717E79-B521-42F5-98DD-601CD5AB7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9" name="Freeform 32">
              <a:extLst>
                <a:ext uri="{FF2B5EF4-FFF2-40B4-BE49-F238E27FC236}">
                  <a16:creationId xmlns:a16="http://schemas.microsoft.com/office/drawing/2014/main" id="{6E713F00-DAF1-4D51-A57F-E18AD7AF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0" name="Rectangle 33">
              <a:extLst>
                <a:ext uri="{FF2B5EF4-FFF2-40B4-BE49-F238E27FC236}">
                  <a16:creationId xmlns:a16="http://schemas.microsoft.com/office/drawing/2014/main" id="{101E3FEC-072F-4B39-B8AF-679B596F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1" name="Freeform 34">
              <a:extLst>
                <a:ext uri="{FF2B5EF4-FFF2-40B4-BE49-F238E27FC236}">
                  <a16:creationId xmlns:a16="http://schemas.microsoft.com/office/drawing/2014/main" id="{C6F43352-9BD3-400E-9CD5-FB0CCBF2F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2" name="Freeform 35">
              <a:extLst>
                <a:ext uri="{FF2B5EF4-FFF2-40B4-BE49-F238E27FC236}">
                  <a16:creationId xmlns:a16="http://schemas.microsoft.com/office/drawing/2014/main" id="{80C2FE71-F649-4FFF-9D36-357A3D643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3" name="Freeform 36">
              <a:extLst>
                <a:ext uri="{FF2B5EF4-FFF2-40B4-BE49-F238E27FC236}">
                  <a16:creationId xmlns:a16="http://schemas.microsoft.com/office/drawing/2014/main" id="{ABC03F0B-090C-4EA1-8E48-EA17FB89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4" name="Freeform 37">
              <a:extLst>
                <a:ext uri="{FF2B5EF4-FFF2-40B4-BE49-F238E27FC236}">
                  <a16:creationId xmlns:a16="http://schemas.microsoft.com/office/drawing/2014/main" id="{B29CDF6F-AD1E-4258-9F31-322B1E535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5" name="Freeform 38">
              <a:extLst>
                <a:ext uri="{FF2B5EF4-FFF2-40B4-BE49-F238E27FC236}">
                  <a16:creationId xmlns:a16="http://schemas.microsoft.com/office/drawing/2014/main" id="{285EF5B6-B1D2-489E-9E47-D3EDD8C3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6" name="Freeform 39">
              <a:extLst>
                <a:ext uri="{FF2B5EF4-FFF2-40B4-BE49-F238E27FC236}">
                  <a16:creationId xmlns:a16="http://schemas.microsoft.com/office/drawing/2014/main" id="{D279579C-B885-4139-AD4F-E1DD1242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7" name="Freeform 40">
              <a:extLst>
                <a:ext uri="{FF2B5EF4-FFF2-40B4-BE49-F238E27FC236}">
                  <a16:creationId xmlns:a16="http://schemas.microsoft.com/office/drawing/2014/main" id="{A81A84EF-423E-475A-AC7B-8D55E337A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8" name="Freeform 41">
              <a:extLst>
                <a:ext uri="{FF2B5EF4-FFF2-40B4-BE49-F238E27FC236}">
                  <a16:creationId xmlns:a16="http://schemas.microsoft.com/office/drawing/2014/main" id="{028AA9C5-392B-49BF-B503-208CA3055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9" name="Freeform 42">
              <a:extLst>
                <a:ext uri="{FF2B5EF4-FFF2-40B4-BE49-F238E27FC236}">
                  <a16:creationId xmlns:a16="http://schemas.microsoft.com/office/drawing/2014/main" id="{5AEA8D02-8804-4060-B966-1B18FDFC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0" name="Freeform 43">
              <a:extLst>
                <a:ext uri="{FF2B5EF4-FFF2-40B4-BE49-F238E27FC236}">
                  <a16:creationId xmlns:a16="http://schemas.microsoft.com/office/drawing/2014/main" id="{862AF8B2-37F5-41AF-9BAA-174873AF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1" name="Freeform 44">
              <a:extLst>
                <a:ext uri="{FF2B5EF4-FFF2-40B4-BE49-F238E27FC236}">
                  <a16:creationId xmlns:a16="http://schemas.microsoft.com/office/drawing/2014/main" id="{3BC248F9-40FB-4214-AF6F-A2FE15B4E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2" name="Rectangle 45">
              <a:extLst>
                <a:ext uri="{FF2B5EF4-FFF2-40B4-BE49-F238E27FC236}">
                  <a16:creationId xmlns:a16="http://schemas.microsoft.com/office/drawing/2014/main" id="{F90832C5-84E1-4547-AB00-530C4DA3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78B52A6F-2715-41A7-98CC-5D7B27DBB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4" name="Freeform 47">
              <a:extLst>
                <a:ext uri="{FF2B5EF4-FFF2-40B4-BE49-F238E27FC236}">
                  <a16:creationId xmlns:a16="http://schemas.microsoft.com/office/drawing/2014/main" id="{B64CED29-8C8F-4C70-BD43-24E6E5C8A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5" name="Freeform 48">
              <a:extLst>
                <a:ext uri="{FF2B5EF4-FFF2-40B4-BE49-F238E27FC236}">
                  <a16:creationId xmlns:a16="http://schemas.microsoft.com/office/drawing/2014/main" id="{AE9C16B4-97F1-46B9-BB2C-4272C6D9C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6" name="Freeform 49">
              <a:extLst>
                <a:ext uri="{FF2B5EF4-FFF2-40B4-BE49-F238E27FC236}">
                  <a16:creationId xmlns:a16="http://schemas.microsoft.com/office/drawing/2014/main" id="{2F026EEF-1171-4EA2-9128-34C19DCA5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7" name="Freeform 50">
              <a:extLst>
                <a:ext uri="{FF2B5EF4-FFF2-40B4-BE49-F238E27FC236}">
                  <a16:creationId xmlns:a16="http://schemas.microsoft.com/office/drawing/2014/main" id="{4183042E-C1E5-497D-9900-A46A026BE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8" name="Freeform 51">
              <a:extLst>
                <a:ext uri="{FF2B5EF4-FFF2-40B4-BE49-F238E27FC236}">
                  <a16:creationId xmlns:a16="http://schemas.microsoft.com/office/drawing/2014/main" id="{F5AD619A-DBEC-4B85-A8A1-3B2D174B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9" name="Freeform 52">
              <a:extLst>
                <a:ext uri="{FF2B5EF4-FFF2-40B4-BE49-F238E27FC236}">
                  <a16:creationId xmlns:a16="http://schemas.microsoft.com/office/drawing/2014/main" id="{5836FB6B-D1AE-4ABB-ACB2-6CAEF772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0" name="Freeform 53">
              <a:extLst>
                <a:ext uri="{FF2B5EF4-FFF2-40B4-BE49-F238E27FC236}">
                  <a16:creationId xmlns:a16="http://schemas.microsoft.com/office/drawing/2014/main" id="{965312E0-6238-4837-9964-910E0C8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1" name="Freeform 54">
              <a:extLst>
                <a:ext uri="{FF2B5EF4-FFF2-40B4-BE49-F238E27FC236}">
                  <a16:creationId xmlns:a16="http://schemas.microsoft.com/office/drawing/2014/main" id="{73276C87-9A0F-4752-91CF-AB90B0EE8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2" name="Freeform 55">
              <a:extLst>
                <a:ext uri="{FF2B5EF4-FFF2-40B4-BE49-F238E27FC236}">
                  <a16:creationId xmlns:a16="http://schemas.microsoft.com/office/drawing/2014/main" id="{3E5938DD-18F9-4E7B-9985-C26BBA03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3" name="Freeform 56">
              <a:extLst>
                <a:ext uri="{FF2B5EF4-FFF2-40B4-BE49-F238E27FC236}">
                  <a16:creationId xmlns:a16="http://schemas.microsoft.com/office/drawing/2014/main" id="{A98B9DE5-1930-45D5-A9B6-AC2B1EAC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4" name="Freeform 57">
              <a:extLst>
                <a:ext uri="{FF2B5EF4-FFF2-40B4-BE49-F238E27FC236}">
                  <a16:creationId xmlns:a16="http://schemas.microsoft.com/office/drawing/2014/main" id="{33E0629A-1DC1-4873-B670-CB357617A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5" name="Freeform 58">
              <a:extLst>
                <a:ext uri="{FF2B5EF4-FFF2-40B4-BE49-F238E27FC236}">
                  <a16:creationId xmlns:a16="http://schemas.microsoft.com/office/drawing/2014/main" id="{FA2B200B-2E81-4BD5-A8B2-ED3ABD198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6043047" y="834961"/>
            <a:ext cx="2617177" cy="17975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COMPARATIVA DE ESTILOS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100"/>
          </a:p>
        </p:txBody>
      </p:sp>
      <p:sp>
        <p:nvSpPr>
          <p:cNvPr id="466" name="Round Diagonal Corner Rectangle 6">
            <a:extLst>
              <a:ext uri="{FF2B5EF4-FFF2-40B4-BE49-F238E27FC236}">
                <a16:creationId xmlns:a16="http://schemas.microsoft.com/office/drawing/2014/main" id="{5D11984A-B249-4EC7-B524-C3C9122F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7" name="Google Shape;217;p25"/>
          <p:cNvGraphicFramePr/>
          <p:nvPr>
            <p:extLst>
              <p:ext uri="{D42A27DB-BD31-4B8C-83A1-F6EECF244321}">
                <p14:modId xmlns:p14="http://schemas.microsoft.com/office/powerpoint/2010/main" val="1066681176"/>
              </p:ext>
            </p:extLst>
          </p:nvPr>
        </p:nvGraphicFramePr>
        <p:xfrm>
          <a:off x="839241" y="1201245"/>
          <a:ext cx="4584289" cy="2824798"/>
        </p:xfrm>
        <a:graphic>
          <a:graphicData uri="http://schemas.openxmlformats.org/drawingml/2006/table">
            <a:tbl>
              <a:tblPr firstRow="1" bandRow="1">
                <a:noFill/>
                <a:tableStyleId>{C82661D5-51B9-4D0B-AF7D-3D3BF36828C1}</a:tableStyleId>
              </a:tblPr>
              <a:tblGrid>
                <a:gridCol w="68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Aspecto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style1.css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styleCalido.css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styleGreen.css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styleOscuro.css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Colores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Principales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Variedad de azules con detalles naranjas y fondo blanco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Variedad de tonalidades naranjas con detalles rojos y fondos blancos y amarillos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Variedad de tonalidades verdes con fondos verdes y blancos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Uso de colores como el negro, tonos de grises y blanco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9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Contraste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Alto (buena legibilidad)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Medio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Bajo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Muy Alto (muy complicado de leer debido a los colores escogidos)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Tipografía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“Poppins”, “Playfair Display” y “Montserrat”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“Times New Roman” y “Arial”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“Poppins”, “Playfair Display” y “Montserrat”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“Poppins”, “Playfair Display” y “Montserrat”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Estética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Moderna y limpia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Acogedora y vibrante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Natural y ecológica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Minimalista y elegante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Usabilidad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Principal elección con usabilidad alta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A gusto del usuario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A gusto del usuario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Muy baja debido a su mala legibilidad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6705" marR="56705" marT="56705" marB="5670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02" y="0"/>
            <a:ext cx="9040414" cy="5143500"/>
            <a:chOff x="-14288" y="0"/>
            <a:chExt cx="12053888" cy="6858001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4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4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5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8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9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0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1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2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5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7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8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9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0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4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8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9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272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" y="0"/>
            <a:ext cx="9040414" cy="5143500"/>
            <a:chOff x="-14288" y="0"/>
            <a:chExt cx="12053888" cy="6858001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7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8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9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0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1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2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3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4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5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6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8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9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0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1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2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3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4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5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6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9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0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1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2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3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7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8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9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0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1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2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3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4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5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6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315" name="Rectangle 314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RAZONES DE LA ELECCIÓN DEL ESTILO style1.css COMO ESTILO PRINCIPAL</a:t>
            </a:r>
          </a:p>
        </p:txBody>
      </p:sp>
      <p:graphicFrame>
        <p:nvGraphicFramePr>
          <p:cNvPr id="225" name="Google Shape;223;p26">
            <a:extLst>
              <a:ext uri="{FF2B5EF4-FFF2-40B4-BE49-F238E27FC236}">
                <a16:creationId xmlns:a16="http://schemas.microsoft.com/office/drawing/2014/main" id="{5785FA80-229D-C64A-4267-24EC06795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796546"/>
              </p:ext>
            </p:extLst>
          </p:nvPr>
        </p:nvGraphicFramePr>
        <p:xfrm>
          <a:off x="856059" y="168711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349000" y="303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CENTRADO EN USUARIO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759000" y="883896"/>
            <a:ext cx="3813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Contenido:</a:t>
            </a:r>
            <a:endParaRPr sz="1200"/>
          </a:p>
          <a:p>
            <a:pPr marL="457200" lvl="0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Enfoque del diseño centrado en el usuario (DCU), priorizando las necesidades y expectativas de los usuarios.</a:t>
            </a:r>
            <a:endParaRPr sz="12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Importancia de conocer a los usuarios para crear productos intuitivos y eficientes.</a:t>
            </a:r>
            <a:endParaRPr sz="12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Metodologías utilizadas en DCU para garantizar una mejor experiencia.</a:t>
            </a:r>
            <a:endParaRPr sz="1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2"/>
          </p:nvPr>
        </p:nvSpPr>
        <p:spPr>
          <a:xfrm>
            <a:off x="4624489" y="996511"/>
            <a:ext cx="4261500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Elementos Clave del DCU</a:t>
            </a:r>
            <a:endParaRPr sz="12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Personas: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Representaciones ficticias de los usuarios basadas en investigación.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Incluyen información como objetivos, comportamientos y necesidades. experiencia de usuario.</a:t>
            </a:r>
            <a:endParaRPr sz="12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Impacto: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Descripciones narrativas de cómo los usuarios interactúan con un producto.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Ayudan a visualizar posibles problemas y soluciones.</a:t>
            </a:r>
            <a:endParaRPr sz="12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Tareas: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Acciones específicas que los usuarios realizan en un sistema.</a:t>
            </a:r>
            <a:endParaRPr sz="120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200"/>
              <a:t>Su análisis permite mejorar la usabilidad y eficiencia del diseño.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888" y="2855650"/>
            <a:ext cx="2094725" cy="2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8297ADF-6812-CDD7-667B-2374AEB0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>
            <a:extLst>
              <a:ext uri="{FF2B5EF4-FFF2-40B4-BE49-F238E27FC236}">
                <a16:creationId xmlns:a16="http://schemas.microsoft.com/office/drawing/2014/main" id="{3FA9CC1B-9E13-0976-5202-3F9248695B0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7318" y="834961"/>
            <a:ext cx="2801206" cy="179751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TryOnHolo</a:t>
            </a:r>
          </a:p>
        </p:txBody>
      </p:sp>
      <p:sp>
        <p:nvSpPr>
          <p:cNvPr id="135" name="Google Shape;135;p13">
            <a:extLst>
              <a:ext uri="{FF2B5EF4-FFF2-40B4-BE49-F238E27FC236}">
                <a16:creationId xmlns:a16="http://schemas.microsoft.com/office/drawing/2014/main" id="{86C4271D-6615-5788-36F4-D22C90C221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2801207" cy="153954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Autores: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Enrique Cañadas González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s-ES"/>
              <a:t>Guillermo Juárez Herrero</a:t>
            </a:r>
          </a:p>
        </p:txBody>
      </p:sp>
      <p:sp>
        <p:nvSpPr>
          <p:cNvPr id="218" name="Round Diagonal Corner Rectangle 6">
            <a:extLst>
              <a:ext uri="{FF2B5EF4-FFF2-40B4-BE49-F238E27FC236}">
                <a16:creationId xmlns:a16="http://schemas.microsoft.com/office/drawing/2014/main" id="{7A4F0DE1-068D-C2D2-91EA-4E2C101CE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606042"/>
            <a:ext cx="3964782" cy="3925796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A1FE1-A5B3-8F33-D205-7BC839BC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69" r="-2" b="-2"/>
          <a:stretch/>
        </p:blipFill>
        <p:spPr>
          <a:xfrm>
            <a:off x="4816047" y="991720"/>
            <a:ext cx="3476687" cy="31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71" y="0"/>
            <a:ext cx="9040414" cy="5143500"/>
            <a:chOff x="-14288" y="0"/>
            <a:chExt cx="12053888" cy="6858001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0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1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2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3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5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6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7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8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9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0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1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2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5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6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7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8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2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8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1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90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" y="0"/>
            <a:ext cx="9040414" cy="5143500"/>
            <a:chOff x="-14288" y="0"/>
            <a:chExt cx="12053888" cy="685800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5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8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0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1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2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4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5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7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9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1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2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3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4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7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8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9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0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1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5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6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3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F04D02B2-0CF7-407E-A7F3-CEB52ABEB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6DDA51F-AA5F-45C8-84DC-CEAE96F2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BF34871E-B64D-47C9-ABC1-518F4972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2EFC3199-B82F-435F-A30D-F593CBD5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8E53882-1F61-43E0-B79A-ACED33847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F52A5BC5-6859-40F8-8B67-F512117D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CEB5A396-50E3-4BD8-8963-F88BE3D59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1188D78F-BD3C-404E-A542-863D7DE02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C5F2E59C-EE00-47F4-94B8-5DF072AE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E953844C-2F95-4BCB-925D-89BCF1325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16DFAD72-0B21-43D6-BAD6-901CC994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9C3588CC-2440-440D-A141-9206C65A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0A71A2F7-613C-41A9-B808-A8E1BDC2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Line 16">
              <a:extLst>
                <a:ext uri="{FF2B5EF4-FFF2-40B4-BE49-F238E27FC236}">
                  <a16:creationId xmlns:a16="http://schemas.microsoft.com/office/drawing/2014/main" id="{CCC8072C-0F4A-440E-85F8-21BD6CFCB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4B4C9869-76AD-4C59-8DD5-6B58C2D71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87FF3E02-500A-4F64-8848-E736A2C77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60D3FC48-EA2B-469C-AA24-76B0D7DAE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57EFF6D-A151-4B71-A304-9746BCC3F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2" name="Rectangle 21">
              <a:extLst>
                <a:ext uri="{FF2B5EF4-FFF2-40B4-BE49-F238E27FC236}">
                  <a16:creationId xmlns:a16="http://schemas.microsoft.com/office/drawing/2014/main" id="{5272A688-3CE0-4825-B9B5-94092DCF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92B0BB5B-58FA-47AA-A7CF-6811E1B03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5540DDDF-6A7E-4CE4-905A-8D4B83A0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809F7269-5CA1-46CB-948C-13787BC4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3709D6DA-015F-4C16-94DD-ABEEA131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8B93C08E-CD79-46A8-BA96-3702505C4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04FE9491-C10F-4913-B24A-676F284C1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913C482B-C5FC-45AD-8C72-73C16C939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6C188634-D7BC-4AA4-AE9A-84AD81BB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8E7875E7-9177-4B5A-9E27-0112064F8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59B8ABC3-D670-4736-84AB-C73CA4B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64" name="Picture 2">
            <a:extLst>
              <a:ext uri="{FF2B5EF4-FFF2-40B4-BE49-F238E27FC236}">
                <a16:creationId xmlns:a16="http://schemas.microsoft.com/office/drawing/2014/main" id="{FD8ABCF5-CC25-4369-8CA0-1016BADA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9A6CAB08-AD55-4410-9A2A-31FA98F24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52DAC3A-4FD0-4A8F-92B6-435AA8039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9" name="Rectangle 5">
              <a:extLst>
                <a:ext uri="{FF2B5EF4-FFF2-40B4-BE49-F238E27FC236}">
                  <a16:creationId xmlns:a16="http://schemas.microsoft.com/office/drawing/2014/main" id="{B9D64E40-B368-413D-8A3E-FFCAA54D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5E116B13-6012-4840-AA3B-C716469F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2EB1A2A7-7168-4A40-A825-DFEAE52C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90019991-73F1-47C6-A7D4-A9D263127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916C4EC5-59EA-4C75-AF70-4873CD115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C8961F09-0B82-40F7-B928-E5AF33930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Freeform 11">
              <a:extLst>
                <a:ext uri="{FF2B5EF4-FFF2-40B4-BE49-F238E27FC236}">
                  <a16:creationId xmlns:a16="http://schemas.microsoft.com/office/drawing/2014/main" id="{F71479E5-D9A2-476B-B2D2-F67D3478C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" name="Freeform 12">
              <a:extLst>
                <a:ext uri="{FF2B5EF4-FFF2-40B4-BE49-F238E27FC236}">
                  <a16:creationId xmlns:a16="http://schemas.microsoft.com/office/drawing/2014/main" id="{D6720850-6192-469B-B9BF-FB5018351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" name="Freeform 13">
              <a:extLst>
                <a:ext uri="{FF2B5EF4-FFF2-40B4-BE49-F238E27FC236}">
                  <a16:creationId xmlns:a16="http://schemas.microsoft.com/office/drawing/2014/main" id="{C431C61F-33D7-4D0A-BBD2-B0FD71E6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Freeform 14">
              <a:extLst>
                <a:ext uri="{FF2B5EF4-FFF2-40B4-BE49-F238E27FC236}">
                  <a16:creationId xmlns:a16="http://schemas.microsoft.com/office/drawing/2014/main" id="{7EE14CC4-51E1-47A6-8808-25ED854E3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9" name="Freeform 15">
              <a:extLst>
                <a:ext uri="{FF2B5EF4-FFF2-40B4-BE49-F238E27FC236}">
                  <a16:creationId xmlns:a16="http://schemas.microsoft.com/office/drawing/2014/main" id="{38A3C423-01E5-46A5-85C7-AC8ADCEEE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0" name="Line 16">
              <a:extLst>
                <a:ext uri="{FF2B5EF4-FFF2-40B4-BE49-F238E27FC236}">
                  <a16:creationId xmlns:a16="http://schemas.microsoft.com/office/drawing/2014/main" id="{041BAF2E-E821-41EC-A7B2-BEB2E1833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Freeform 17">
              <a:extLst>
                <a:ext uri="{FF2B5EF4-FFF2-40B4-BE49-F238E27FC236}">
                  <a16:creationId xmlns:a16="http://schemas.microsoft.com/office/drawing/2014/main" id="{1A05FB87-BE4B-4B1B-9A30-A3B24375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2" name="Freeform 18">
              <a:extLst>
                <a:ext uri="{FF2B5EF4-FFF2-40B4-BE49-F238E27FC236}">
                  <a16:creationId xmlns:a16="http://schemas.microsoft.com/office/drawing/2014/main" id="{75C9AE77-A22A-4D13-B947-08FBC6803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3" name="Freeform 19">
              <a:extLst>
                <a:ext uri="{FF2B5EF4-FFF2-40B4-BE49-F238E27FC236}">
                  <a16:creationId xmlns:a16="http://schemas.microsoft.com/office/drawing/2014/main" id="{E7BB7678-664B-4C81-B9BC-9B2C5D7E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Freeform 20">
              <a:extLst>
                <a:ext uri="{FF2B5EF4-FFF2-40B4-BE49-F238E27FC236}">
                  <a16:creationId xmlns:a16="http://schemas.microsoft.com/office/drawing/2014/main" id="{1EA72C94-7B99-4B7C-BBD6-184C1DBEE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5" name="Rectangle 21">
              <a:extLst>
                <a:ext uri="{FF2B5EF4-FFF2-40B4-BE49-F238E27FC236}">
                  <a16:creationId xmlns:a16="http://schemas.microsoft.com/office/drawing/2014/main" id="{01875D0F-2424-4389-BB79-B7877502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id="{927F5A31-C681-4932-BEFD-B223D6F2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id="{DAD9D8E8-3E55-4DDA-80B0-6508DFC58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8" name="Freeform 24">
              <a:extLst>
                <a:ext uri="{FF2B5EF4-FFF2-40B4-BE49-F238E27FC236}">
                  <a16:creationId xmlns:a16="http://schemas.microsoft.com/office/drawing/2014/main" id="{D22A1C63-7C05-4DA9-8684-DC69A5D9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9" name="Freeform 25">
              <a:extLst>
                <a:ext uri="{FF2B5EF4-FFF2-40B4-BE49-F238E27FC236}">
                  <a16:creationId xmlns:a16="http://schemas.microsoft.com/office/drawing/2014/main" id="{A8B355B6-F766-4BB2-A54B-CE32BC49A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0" name="Freeform 26">
              <a:extLst>
                <a:ext uri="{FF2B5EF4-FFF2-40B4-BE49-F238E27FC236}">
                  <a16:creationId xmlns:a16="http://schemas.microsoft.com/office/drawing/2014/main" id="{D8DD30D1-F2F5-4FCF-889A-5AC14EFF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1" name="Freeform 27">
              <a:extLst>
                <a:ext uri="{FF2B5EF4-FFF2-40B4-BE49-F238E27FC236}">
                  <a16:creationId xmlns:a16="http://schemas.microsoft.com/office/drawing/2014/main" id="{CB2B0458-507D-43E8-B56C-F0CED4CAF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2" name="Freeform 28">
              <a:extLst>
                <a:ext uri="{FF2B5EF4-FFF2-40B4-BE49-F238E27FC236}">
                  <a16:creationId xmlns:a16="http://schemas.microsoft.com/office/drawing/2014/main" id="{7675565E-26DD-486E-B047-99568C1FF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5434B238-B1E6-469A-9A4E-26CC34B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06B74BB5-A917-465D-92AF-7A24D0854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CADDD9FF-E0DA-4B0B-8004-2BDB7DA2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97" name="Picture 2">
            <a:extLst>
              <a:ext uri="{FF2B5EF4-FFF2-40B4-BE49-F238E27FC236}">
                <a16:creationId xmlns:a16="http://schemas.microsoft.com/office/drawing/2014/main" id="{CB54E949-8598-44D5-95F6-C31D8E650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39997" y="851012"/>
            <a:ext cx="2057483" cy="31912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ÍNDICE </a:t>
            </a:r>
          </a:p>
        </p:txBody>
      </p:sp>
      <p:graphicFrame>
        <p:nvGraphicFramePr>
          <p:cNvPr id="143" name="Google Shape;141;p14">
            <a:extLst>
              <a:ext uri="{FF2B5EF4-FFF2-40B4-BE49-F238E27FC236}">
                <a16:creationId xmlns:a16="http://schemas.microsoft.com/office/drawing/2014/main" id="{88E78F5E-E0A3-A6FB-21EF-D54C9822E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64504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08" y="0"/>
            <a:ext cx="9040414" cy="5143500"/>
            <a:chOff x="-14288" y="0"/>
            <a:chExt cx="12053888" cy="6858001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41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2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3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4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5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6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7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8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9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0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1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2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3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4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5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6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7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8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9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0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1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2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3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4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5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6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7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31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2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3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4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5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6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7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8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9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0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469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" y="0"/>
            <a:ext cx="9040414" cy="5143500"/>
            <a:chOff x="-14288" y="0"/>
            <a:chExt cx="12053888" cy="6858001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84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5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6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7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8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9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0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1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2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3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4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5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6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7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8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9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0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1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2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3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4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5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6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7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8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9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0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74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5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6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7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8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9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0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1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512" name="Rectangle 511">
            <a:extLst>
              <a:ext uri="{FF2B5EF4-FFF2-40B4-BE49-F238E27FC236}">
                <a16:creationId xmlns:a16="http://schemas.microsoft.com/office/drawing/2014/main" id="{F04D02B2-0CF7-407E-A7F3-CEB52ABEB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6DDA51F-AA5F-45C8-84DC-CEAE96F2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5" name="Rectangle 5">
              <a:extLst>
                <a:ext uri="{FF2B5EF4-FFF2-40B4-BE49-F238E27FC236}">
                  <a16:creationId xmlns:a16="http://schemas.microsoft.com/office/drawing/2014/main" id="{BF34871E-B64D-47C9-ABC1-518F4972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6" name="Freeform 6">
              <a:extLst>
                <a:ext uri="{FF2B5EF4-FFF2-40B4-BE49-F238E27FC236}">
                  <a16:creationId xmlns:a16="http://schemas.microsoft.com/office/drawing/2014/main" id="{2EFC3199-B82F-435F-A30D-F593CBD5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7" name="Freeform 7">
              <a:extLst>
                <a:ext uri="{FF2B5EF4-FFF2-40B4-BE49-F238E27FC236}">
                  <a16:creationId xmlns:a16="http://schemas.microsoft.com/office/drawing/2014/main" id="{38E53882-1F61-43E0-B79A-ACED33847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8" name="Freeform 8">
              <a:extLst>
                <a:ext uri="{FF2B5EF4-FFF2-40B4-BE49-F238E27FC236}">
                  <a16:creationId xmlns:a16="http://schemas.microsoft.com/office/drawing/2014/main" id="{F52A5BC5-6859-40F8-8B67-F512117D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9" name="Freeform 9">
              <a:extLst>
                <a:ext uri="{FF2B5EF4-FFF2-40B4-BE49-F238E27FC236}">
                  <a16:creationId xmlns:a16="http://schemas.microsoft.com/office/drawing/2014/main" id="{CEB5A396-50E3-4BD8-8963-F88BE3D59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0" name="Freeform 10">
              <a:extLst>
                <a:ext uri="{FF2B5EF4-FFF2-40B4-BE49-F238E27FC236}">
                  <a16:creationId xmlns:a16="http://schemas.microsoft.com/office/drawing/2014/main" id="{1188D78F-BD3C-404E-A542-863D7DE02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1" name="Freeform 11">
              <a:extLst>
                <a:ext uri="{FF2B5EF4-FFF2-40B4-BE49-F238E27FC236}">
                  <a16:creationId xmlns:a16="http://schemas.microsoft.com/office/drawing/2014/main" id="{C5F2E59C-EE00-47F4-94B8-5DF072AE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2" name="Freeform 12">
              <a:extLst>
                <a:ext uri="{FF2B5EF4-FFF2-40B4-BE49-F238E27FC236}">
                  <a16:creationId xmlns:a16="http://schemas.microsoft.com/office/drawing/2014/main" id="{E953844C-2F95-4BCB-925D-89BCF1325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3" name="Freeform 13">
              <a:extLst>
                <a:ext uri="{FF2B5EF4-FFF2-40B4-BE49-F238E27FC236}">
                  <a16:creationId xmlns:a16="http://schemas.microsoft.com/office/drawing/2014/main" id="{16DFAD72-0B21-43D6-BAD6-901CC994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" name="Freeform 14">
              <a:extLst>
                <a:ext uri="{FF2B5EF4-FFF2-40B4-BE49-F238E27FC236}">
                  <a16:creationId xmlns:a16="http://schemas.microsoft.com/office/drawing/2014/main" id="{9C3588CC-2440-440D-A141-9206C65A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" name="Freeform 15">
              <a:extLst>
                <a:ext uri="{FF2B5EF4-FFF2-40B4-BE49-F238E27FC236}">
                  <a16:creationId xmlns:a16="http://schemas.microsoft.com/office/drawing/2014/main" id="{0A71A2F7-613C-41A9-B808-A8E1BDC2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6" name="Line 16">
              <a:extLst>
                <a:ext uri="{FF2B5EF4-FFF2-40B4-BE49-F238E27FC236}">
                  <a16:creationId xmlns:a16="http://schemas.microsoft.com/office/drawing/2014/main" id="{CCC8072C-0F4A-440E-85F8-21BD6CFCB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7" name="Freeform 17">
              <a:extLst>
                <a:ext uri="{FF2B5EF4-FFF2-40B4-BE49-F238E27FC236}">
                  <a16:creationId xmlns:a16="http://schemas.microsoft.com/office/drawing/2014/main" id="{4B4C9869-76AD-4C59-8DD5-6B58C2D71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" name="Freeform 18">
              <a:extLst>
                <a:ext uri="{FF2B5EF4-FFF2-40B4-BE49-F238E27FC236}">
                  <a16:creationId xmlns:a16="http://schemas.microsoft.com/office/drawing/2014/main" id="{87FF3E02-500A-4F64-8848-E736A2C77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9" name="Freeform 19">
              <a:extLst>
                <a:ext uri="{FF2B5EF4-FFF2-40B4-BE49-F238E27FC236}">
                  <a16:creationId xmlns:a16="http://schemas.microsoft.com/office/drawing/2014/main" id="{60D3FC48-EA2B-469C-AA24-76B0D7DAE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0" name="Freeform 20">
              <a:extLst>
                <a:ext uri="{FF2B5EF4-FFF2-40B4-BE49-F238E27FC236}">
                  <a16:creationId xmlns:a16="http://schemas.microsoft.com/office/drawing/2014/main" id="{457EFF6D-A151-4B71-A304-9746BCC3F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1" name="Rectangle 21">
              <a:extLst>
                <a:ext uri="{FF2B5EF4-FFF2-40B4-BE49-F238E27FC236}">
                  <a16:creationId xmlns:a16="http://schemas.microsoft.com/office/drawing/2014/main" id="{5272A688-3CE0-4825-B9B5-94092DCF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2" name="Freeform 22">
              <a:extLst>
                <a:ext uri="{FF2B5EF4-FFF2-40B4-BE49-F238E27FC236}">
                  <a16:creationId xmlns:a16="http://schemas.microsoft.com/office/drawing/2014/main" id="{92B0BB5B-58FA-47AA-A7CF-6811E1B03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3" name="Freeform 23">
              <a:extLst>
                <a:ext uri="{FF2B5EF4-FFF2-40B4-BE49-F238E27FC236}">
                  <a16:creationId xmlns:a16="http://schemas.microsoft.com/office/drawing/2014/main" id="{5540DDDF-6A7E-4CE4-905A-8D4B83A0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4" name="Freeform 24">
              <a:extLst>
                <a:ext uri="{FF2B5EF4-FFF2-40B4-BE49-F238E27FC236}">
                  <a16:creationId xmlns:a16="http://schemas.microsoft.com/office/drawing/2014/main" id="{809F7269-5CA1-46CB-948C-13787BC4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5" name="Freeform 25">
              <a:extLst>
                <a:ext uri="{FF2B5EF4-FFF2-40B4-BE49-F238E27FC236}">
                  <a16:creationId xmlns:a16="http://schemas.microsoft.com/office/drawing/2014/main" id="{3709D6DA-015F-4C16-94DD-ABEEA131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6" name="Freeform 26">
              <a:extLst>
                <a:ext uri="{FF2B5EF4-FFF2-40B4-BE49-F238E27FC236}">
                  <a16:creationId xmlns:a16="http://schemas.microsoft.com/office/drawing/2014/main" id="{8B93C08E-CD79-46A8-BA96-3702505C4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7" name="Freeform 27">
              <a:extLst>
                <a:ext uri="{FF2B5EF4-FFF2-40B4-BE49-F238E27FC236}">
                  <a16:creationId xmlns:a16="http://schemas.microsoft.com/office/drawing/2014/main" id="{04FE9491-C10F-4913-B24A-676F284C1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8" name="Freeform 28">
              <a:extLst>
                <a:ext uri="{FF2B5EF4-FFF2-40B4-BE49-F238E27FC236}">
                  <a16:creationId xmlns:a16="http://schemas.microsoft.com/office/drawing/2014/main" id="{913C482B-C5FC-45AD-8C72-73C16C939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6C188634-D7BC-4AA4-AE9A-84AD81BB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8E7875E7-9177-4B5A-9E27-0112064F8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59B8ABC3-D670-4736-84AB-C73CA4B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43" name="Picture 2">
            <a:extLst>
              <a:ext uri="{FF2B5EF4-FFF2-40B4-BE49-F238E27FC236}">
                <a16:creationId xmlns:a16="http://schemas.microsoft.com/office/drawing/2014/main" id="{FD8ABCF5-CC25-4369-8CA0-1016BADA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5" name="Rectangle 544">
            <a:extLst>
              <a:ext uri="{FF2B5EF4-FFF2-40B4-BE49-F238E27FC236}">
                <a16:creationId xmlns:a16="http://schemas.microsoft.com/office/drawing/2014/main" id="{9A6CAB08-AD55-4410-9A2A-31FA98F24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652DAC3A-4FD0-4A8F-92B6-435AA8039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8" name="Rectangle 5">
              <a:extLst>
                <a:ext uri="{FF2B5EF4-FFF2-40B4-BE49-F238E27FC236}">
                  <a16:creationId xmlns:a16="http://schemas.microsoft.com/office/drawing/2014/main" id="{B9D64E40-B368-413D-8A3E-FFCAA54D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9" name="Freeform 6">
              <a:extLst>
                <a:ext uri="{FF2B5EF4-FFF2-40B4-BE49-F238E27FC236}">
                  <a16:creationId xmlns:a16="http://schemas.microsoft.com/office/drawing/2014/main" id="{5E116B13-6012-4840-AA3B-C716469F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0" name="Freeform 7">
              <a:extLst>
                <a:ext uri="{FF2B5EF4-FFF2-40B4-BE49-F238E27FC236}">
                  <a16:creationId xmlns:a16="http://schemas.microsoft.com/office/drawing/2014/main" id="{2EB1A2A7-7168-4A40-A825-DFEAE52C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1" name="Freeform 8">
              <a:extLst>
                <a:ext uri="{FF2B5EF4-FFF2-40B4-BE49-F238E27FC236}">
                  <a16:creationId xmlns:a16="http://schemas.microsoft.com/office/drawing/2014/main" id="{90019991-73F1-47C6-A7D4-A9D263127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2" name="Freeform 9">
              <a:extLst>
                <a:ext uri="{FF2B5EF4-FFF2-40B4-BE49-F238E27FC236}">
                  <a16:creationId xmlns:a16="http://schemas.microsoft.com/office/drawing/2014/main" id="{916C4EC5-59EA-4C75-AF70-4873CD115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3" name="Freeform 10">
              <a:extLst>
                <a:ext uri="{FF2B5EF4-FFF2-40B4-BE49-F238E27FC236}">
                  <a16:creationId xmlns:a16="http://schemas.microsoft.com/office/drawing/2014/main" id="{C8961F09-0B82-40F7-B928-E5AF33930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4" name="Freeform 11">
              <a:extLst>
                <a:ext uri="{FF2B5EF4-FFF2-40B4-BE49-F238E27FC236}">
                  <a16:creationId xmlns:a16="http://schemas.microsoft.com/office/drawing/2014/main" id="{F71479E5-D9A2-476B-B2D2-F67D3478C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5" name="Freeform 12">
              <a:extLst>
                <a:ext uri="{FF2B5EF4-FFF2-40B4-BE49-F238E27FC236}">
                  <a16:creationId xmlns:a16="http://schemas.microsoft.com/office/drawing/2014/main" id="{D6720850-6192-469B-B9BF-FB5018351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6" name="Freeform 13">
              <a:extLst>
                <a:ext uri="{FF2B5EF4-FFF2-40B4-BE49-F238E27FC236}">
                  <a16:creationId xmlns:a16="http://schemas.microsoft.com/office/drawing/2014/main" id="{C431C61F-33D7-4D0A-BBD2-B0FD71E6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7" name="Freeform 14">
              <a:extLst>
                <a:ext uri="{FF2B5EF4-FFF2-40B4-BE49-F238E27FC236}">
                  <a16:creationId xmlns:a16="http://schemas.microsoft.com/office/drawing/2014/main" id="{7EE14CC4-51E1-47A6-8808-25ED854E3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8" name="Freeform 15">
              <a:extLst>
                <a:ext uri="{FF2B5EF4-FFF2-40B4-BE49-F238E27FC236}">
                  <a16:creationId xmlns:a16="http://schemas.microsoft.com/office/drawing/2014/main" id="{38A3C423-01E5-46A5-85C7-AC8ADCEEE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9" name="Line 16">
              <a:extLst>
                <a:ext uri="{FF2B5EF4-FFF2-40B4-BE49-F238E27FC236}">
                  <a16:creationId xmlns:a16="http://schemas.microsoft.com/office/drawing/2014/main" id="{041BAF2E-E821-41EC-A7B2-BEB2E1833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0" name="Freeform 17">
              <a:extLst>
                <a:ext uri="{FF2B5EF4-FFF2-40B4-BE49-F238E27FC236}">
                  <a16:creationId xmlns:a16="http://schemas.microsoft.com/office/drawing/2014/main" id="{1A05FB87-BE4B-4B1B-9A30-A3B24375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1" name="Freeform 18">
              <a:extLst>
                <a:ext uri="{FF2B5EF4-FFF2-40B4-BE49-F238E27FC236}">
                  <a16:creationId xmlns:a16="http://schemas.microsoft.com/office/drawing/2014/main" id="{75C9AE77-A22A-4D13-B947-08FBC6803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2" name="Freeform 19">
              <a:extLst>
                <a:ext uri="{FF2B5EF4-FFF2-40B4-BE49-F238E27FC236}">
                  <a16:creationId xmlns:a16="http://schemas.microsoft.com/office/drawing/2014/main" id="{E7BB7678-664B-4C81-B9BC-9B2C5D7E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" name="Freeform 20">
              <a:extLst>
                <a:ext uri="{FF2B5EF4-FFF2-40B4-BE49-F238E27FC236}">
                  <a16:creationId xmlns:a16="http://schemas.microsoft.com/office/drawing/2014/main" id="{1EA72C94-7B99-4B7C-BBD6-184C1DBEE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4" name="Rectangle 21">
              <a:extLst>
                <a:ext uri="{FF2B5EF4-FFF2-40B4-BE49-F238E27FC236}">
                  <a16:creationId xmlns:a16="http://schemas.microsoft.com/office/drawing/2014/main" id="{01875D0F-2424-4389-BB79-B7877502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5" name="Freeform 22">
              <a:extLst>
                <a:ext uri="{FF2B5EF4-FFF2-40B4-BE49-F238E27FC236}">
                  <a16:creationId xmlns:a16="http://schemas.microsoft.com/office/drawing/2014/main" id="{927F5A31-C681-4932-BEFD-B223D6F2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6" name="Freeform 23">
              <a:extLst>
                <a:ext uri="{FF2B5EF4-FFF2-40B4-BE49-F238E27FC236}">
                  <a16:creationId xmlns:a16="http://schemas.microsoft.com/office/drawing/2014/main" id="{DAD9D8E8-3E55-4DDA-80B0-6508DFC58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7" name="Freeform 24">
              <a:extLst>
                <a:ext uri="{FF2B5EF4-FFF2-40B4-BE49-F238E27FC236}">
                  <a16:creationId xmlns:a16="http://schemas.microsoft.com/office/drawing/2014/main" id="{D22A1C63-7C05-4DA9-8684-DC69A5D9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8" name="Freeform 25">
              <a:extLst>
                <a:ext uri="{FF2B5EF4-FFF2-40B4-BE49-F238E27FC236}">
                  <a16:creationId xmlns:a16="http://schemas.microsoft.com/office/drawing/2014/main" id="{A8B355B6-F766-4BB2-A54B-CE32BC49A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9" name="Freeform 26">
              <a:extLst>
                <a:ext uri="{FF2B5EF4-FFF2-40B4-BE49-F238E27FC236}">
                  <a16:creationId xmlns:a16="http://schemas.microsoft.com/office/drawing/2014/main" id="{D8DD30D1-F2F5-4FCF-889A-5AC14EFF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0" name="Freeform 27">
              <a:extLst>
                <a:ext uri="{FF2B5EF4-FFF2-40B4-BE49-F238E27FC236}">
                  <a16:creationId xmlns:a16="http://schemas.microsoft.com/office/drawing/2014/main" id="{CB2B0458-507D-43E8-B56C-F0CED4CAF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1" name="Freeform 28">
              <a:extLst>
                <a:ext uri="{FF2B5EF4-FFF2-40B4-BE49-F238E27FC236}">
                  <a16:creationId xmlns:a16="http://schemas.microsoft.com/office/drawing/2014/main" id="{7675565E-26DD-486E-B047-99568C1FF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2" name="Freeform 29">
              <a:extLst>
                <a:ext uri="{FF2B5EF4-FFF2-40B4-BE49-F238E27FC236}">
                  <a16:creationId xmlns:a16="http://schemas.microsoft.com/office/drawing/2014/main" id="{5434B238-B1E6-469A-9A4E-26CC34B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" name="Freeform 30">
              <a:extLst>
                <a:ext uri="{FF2B5EF4-FFF2-40B4-BE49-F238E27FC236}">
                  <a16:creationId xmlns:a16="http://schemas.microsoft.com/office/drawing/2014/main" id="{06B74BB5-A917-465D-92AF-7A24D0854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4" name="Freeform 31">
              <a:extLst>
                <a:ext uri="{FF2B5EF4-FFF2-40B4-BE49-F238E27FC236}">
                  <a16:creationId xmlns:a16="http://schemas.microsoft.com/office/drawing/2014/main" id="{CADDD9FF-E0DA-4B0B-8004-2BDB7DA2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76" name="Picture 2">
            <a:extLst>
              <a:ext uri="{FF2B5EF4-FFF2-40B4-BE49-F238E27FC236}">
                <a16:creationId xmlns:a16="http://schemas.microsoft.com/office/drawing/2014/main" id="{CB54E949-8598-44D5-95F6-C31D8E650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39997" y="851012"/>
            <a:ext cx="2057483" cy="31912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>
                <a:solidFill>
                  <a:srgbClr val="FFFFFF"/>
                </a:solidFill>
              </a:rPr>
              <a:t>DESCRIPCIÓN DE LA APLICACIÓN</a:t>
            </a:r>
          </a:p>
        </p:txBody>
      </p:sp>
      <p:graphicFrame>
        <p:nvGraphicFramePr>
          <p:cNvPr id="149" name="Google Shape;147;p15">
            <a:extLst>
              <a:ext uri="{FF2B5EF4-FFF2-40B4-BE49-F238E27FC236}">
                <a16:creationId xmlns:a16="http://schemas.microsoft.com/office/drawing/2014/main" id="{B6BA276A-353D-92B0-D10C-443E72AE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633346"/>
              </p:ext>
            </p:extLst>
          </p:nvPr>
        </p:nvGraphicFramePr>
        <p:xfrm>
          <a:off x="3404102" y="737602"/>
          <a:ext cx="5204640" cy="341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BÚSQUEDA DE NECESIDADES A TRAVÉS DEL NEEDFINDING</a:t>
            </a:r>
          </a:p>
        </p:txBody>
      </p:sp>
      <p:graphicFrame>
        <p:nvGraphicFramePr>
          <p:cNvPr id="247" name="Google Shape;153;p16">
            <a:extLst>
              <a:ext uri="{FF2B5EF4-FFF2-40B4-BE49-F238E27FC236}">
                <a16:creationId xmlns:a16="http://schemas.microsoft.com/office/drawing/2014/main" id="{332091C6-694C-913A-8B27-DD49C77E3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85009"/>
              </p:ext>
            </p:extLst>
          </p:nvPr>
        </p:nvGraphicFramePr>
        <p:xfrm>
          <a:off x="1120511" y="988740"/>
          <a:ext cx="7488230" cy="376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7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8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9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0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1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2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3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4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8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9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4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7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9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0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1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2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3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4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PLANTEAMIENTO DE LA IDEA</a:t>
            </a:r>
          </a:p>
        </p:txBody>
      </p:sp>
      <p:pic>
        <p:nvPicPr>
          <p:cNvPr id="163" name="Graphic 162" descr="Light Bulb and Gear">
            <a:extLst>
              <a:ext uri="{FF2B5EF4-FFF2-40B4-BE49-F238E27FC236}">
                <a16:creationId xmlns:a16="http://schemas.microsoft.com/office/drawing/2014/main" id="{4320DA9D-A659-B936-CD68-0D0B5C785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684" y="1861755"/>
            <a:ext cx="2301860" cy="23018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479552" y="1644254"/>
            <a:ext cx="5112052" cy="28848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err="1"/>
              <a:t>Tras</a:t>
            </a:r>
            <a:r>
              <a:rPr lang="en-US" sz="1500"/>
              <a:t> un </a:t>
            </a:r>
            <a:r>
              <a:rPr lang="en-US" sz="1500" err="1"/>
              <a:t>needfinding</a:t>
            </a:r>
            <a:r>
              <a:rPr lang="en-US" sz="1500"/>
              <a:t> </a:t>
            </a:r>
            <a:r>
              <a:rPr lang="en-US" sz="1500" err="1"/>
              <a:t>bastante</a:t>
            </a:r>
            <a:r>
              <a:rPr lang="en-US" sz="1500"/>
              <a:t> general, y con las </a:t>
            </a:r>
            <a:r>
              <a:rPr lang="en-US" sz="1500" err="1"/>
              <a:t>conclusiones</a:t>
            </a:r>
            <a:r>
              <a:rPr lang="en-US" sz="1500"/>
              <a:t> que </a:t>
            </a:r>
            <a:r>
              <a:rPr lang="en-US" sz="1500" err="1"/>
              <a:t>obtuvimos</a:t>
            </a:r>
            <a:r>
              <a:rPr lang="en-US" sz="1500"/>
              <a:t> de </a:t>
            </a:r>
            <a:r>
              <a:rPr lang="en-US" sz="1500" err="1"/>
              <a:t>ello</a:t>
            </a:r>
            <a:r>
              <a:rPr lang="en-US" sz="1500"/>
              <a:t>, </a:t>
            </a:r>
            <a:r>
              <a:rPr lang="en-US" sz="1500" err="1"/>
              <a:t>nos</a:t>
            </a:r>
            <a:r>
              <a:rPr lang="en-US" sz="1500"/>
              <a:t> </a:t>
            </a:r>
            <a:r>
              <a:rPr lang="en-US" sz="1500" err="1"/>
              <a:t>pusimos</a:t>
            </a:r>
            <a:r>
              <a:rPr lang="en-US" sz="1500"/>
              <a:t> a </a:t>
            </a:r>
            <a:r>
              <a:rPr lang="en-US" sz="1500" err="1"/>
              <a:t>plantear</a:t>
            </a:r>
            <a:r>
              <a:rPr lang="en-US" sz="1500"/>
              <a:t> </a:t>
            </a:r>
            <a:r>
              <a:rPr lang="en-US" sz="1500" err="1"/>
              <a:t>cuál</a:t>
            </a:r>
            <a:r>
              <a:rPr lang="en-US" sz="1500"/>
              <a:t> </a:t>
            </a:r>
            <a:r>
              <a:rPr lang="en-US" sz="1500" err="1"/>
              <a:t>podría</a:t>
            </a:r>
            <a:r>
              <a:rPr lang="en-US" sz="1500"/>
              <a:t> ser un </a:t>
            </a:r>
            <a:r>
              <a:rPr lang="en-US" sz="1500" err="1"/>
              <a:t>problema</a:t>
            </a:r>
            <a:r>
              <a:rPr lang="en-US" sz="1500"/>
              <a:t> que se </a:t>
            </a:r>
            <a:r>
              <a:rPr lang="en-US" sz="1500" err="1"/>
              <a:t>nos</a:t>
            </a:r>
            <a:r>
              <a:rPr lang="en-US" sz="1500"/>
              <a:t> </a:t>
            </a:r>
            <a:r>
              <a:rPr lang="en-US" sz="1500" err="1"/>
              <a:t>presente</a:t>
            </a:r>
            <a:r>
              <a:rPr lang="en-US" sz="1500"/>
              <a:t> </a:t>
            </a:r>
            <a:r>
              <a:rPr lang="en-US" sz="1500" err="1"/>
              <a:t>comunmente</a:t>
            </a:r>
            <a:r>
              <a:rPr lang="en-US" sz="1500"/>
              <a:t> </a:t>
            </a:r>
            <a:r>
              <a:rPr lang="en-US" sz="1500" err="1"/>
              <a:t>en</a:t>
            </a:r>
            <a:r>
              <a:rPr lang="en-US" sz="1500"/>
              <a:t> </a:t>
            </a:r>
            <a:r>
              <a:rPr lang="en-US" sz="1500" err="1"/>
              <a:t>el</a:t>
            </a:r>
            <a:r>
              <a:rPr lang="en-US" sz="1500"/>
              <a:t> día a día.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endParaRPr lang="en-US" sz="1500"/>
          </a:p>
          <a:p>
            <a:pPr marL="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err="1"/>
              <a:t>Llegamos</a:t>
            </a:r>
            <a:r>
              <a:rPr lang="en-US" sz="1500"/>
              <a:t> a la idea de </a:t>
            </a:r>
            <a:r>
              <a:rPr lang="en-US" sz="1500" err="1"/>
              <a:t>los</a:t>
            </a:r>
            <a:r>
              <a:rPr lang="en-US" sz="1500"/>
              <a:t> </a:t>
            </a:r>
            <a:r>
              <a:rPr lang="en-US" sz="1500" err="1"/>
              <a:t>problemas</a:t>
            </a:r>
            <a:r>
              <a:rPr lang="en-US" sz="1500"/>
              <a:t> que se </a:t>
            </a:r>
            <a:r>
              <a:rPr lang="en-US" sz="1500" err="1"/>
              <a:t>nos</a:t>
            </a:r>
            <a:r>
              <a:rPr lang="en-US" sz="1500"/>
              <a:t> </a:t>
            </a:r>
            <a:r>
              <a:rPr lang="en-US" sz="1500" err="1"/>
              <a:t>presentan</a:t>
            </a:r>
            <a:r>
              <a:rPr lang="en-US" sz="1500"/>
              <a:t> a la hora de </a:t>
            </a:r>
            <a:r>
              <a:rPr lang="en-US" sz="1500" err="1"/>
              <a:t>comprar</a:t>
            </a:r>
            <a:r>
              <a:rPr lang="en-US" sz="1500"/>
              <a:t> </a:t>
            </a:r>
            <a:r>
              <a:rPr lang="en-US" sz="1500" err="1"/>
              <a:t>ropa</a:t>
            </a:r>
            <a:r>
              <a:rPr lang="en-US" sz="1500"/>
              <a:t> online, </a:t>
            </a:r>
            <a:r>
              <a:rPr lang="en-US" sz="1500" err="1"/>
              <a:t>ya</a:t>
            </a:r>
            <a:r>
              <a:rPr lang="en-US" sz="1500"/>
              <a:t> que a ambos de </a:t>
            </a:r>
            <a:r>
              <a:rPr lang="en-US" sz="1500" err="1"/>
              <a:t>nosotros</a:t>
            </a:r>
            <a:r>
              <a:rPr lang="en-US" sz="1500"/>
              <a:t> </a:t>
            </a:r>
            <a:r>
              <a:rPr lang="en-US" sz="1500" err="1"/>
              <a:t>alguna</a:t>
            </a:r>
            <a:r>
              <a:rPr lang="en-US" sz="1500"/>
              <a:t> </a:t>
            </a:r>
            <a:r>
              <a:rPr lang="en-US" sz="1500" err="1"/>
              <a:t>vez</a:t>
            </a:r>
            <a:r>
              <a:rPr lang="en-US" sz="1500"/>
              <a:t> </a:t>
            </a:r>
            <a:r>
              <a:rPr lang="en-US" sz="1500" err="1"/>
              <a:t>hemos</a:t>
            </a:r>
            <a:r>
              <a:rPr lang="en-US" sz="1500"/>
              <a:t> </a:t>
            </a:r>
            <a:r>
              <a:rPr lang="en-US" sz="1500" err="1"/>
              <a:t>tenido</a:t>
            </a:r>
            <a:r>
              <a:rPr lang="en-US" sz="1500"/>
              <a:t> </a:t>
            </a:r>
            <a:r>
              <a:rPr lang="en-US" sz="1500" err="1"/>
              <a:t>dudas</a:t>
            </a:r>
            <a:r>
              <a:rPr lang="en-US" sz="1500"/>
              <a:t> a la hora de </a:t>
            </a:r>
            <a:r>
              <a:rPr lang="en-US" sz="1500" err="1"/>
              <a:t>elegir</a:t>
            </a:r>
            <a:r>
              <a:rPr lang="en-US" sz="1500"/>
              <a:t> </a:t>
            </a:r>
            <a:r>
              <a:rPr lang="en-US" sz="1500" err="1"/>
              <a:t>talla</a:t>
            </a:r>
            <a:r>
              <a:rPr lang="en-US" sz="1500"/>
              <a:t> o </a:t>
            </a:r>
            <a:r>
              <a:rPr lang="en-US" sz="1500" err="1"/>
              <a:t>sobre</a:t>
            </a:r>
            <a:r>
              <a:rPr lang="en-US" sz="1500"/>
              <a:t> </a:t>
            </a:r>
            <a:r>
              <a:rPr lang="en-US" sz="1500" err="1"/>
              <a:t>cómo</a:t>
            </a:r>
            <a:r>
              <a:rPr lang="en-US" sz="1500"/>
              <a:t> </a:t>
            </a:r>
            <a:r>
              <a:rPr lang="en-US" sz="1500" err="1"/>
              <a:t>nos</a:t>
            </a:r>
            <a:r>
              <a:rPr lang="en-US" sz="1500"/>
              <a:t> </a:t>
            </a:r>
            <a:r>
              <a:rPr lang="en-US" sz="1500" err="1"/>
              <a:t>quedaría</a:t>
            </a:r>
            <a:r>
              <a:rPr lang="en-US" sz="1500"/>
              <a:t> la </a:t>
            </a:r>
            <a:r>
              <a:rPr lang="en-US" sz="1500" err="1"/>
              <a:t>prenda</a:t>
            </a:r>
            <a:r>
              <a:rPr lang="en-US" sz="1500"/>
              <a:t> </a:t>
            </a:r>
            <a:r>
              <a:rPr lang="en-US" sz="1500" err="1"/>
              <a:t>puesta</a:t>
            </a:r>
            <a:r>
              <a:rPr lang="en-US" sz="1500"/>
              <a:t>, y </a:t>
            </a:r>
            <a:r>
              <a:rPr lang="en-US" sz="1500" err="1"/>
              <a:t>cómo</a:t>
            </a:r>
            <a:r>
              <a:rPr lang="en-US" sz="1500"/>
              <a:t> </a:t>
            </a:r>
            <a:r>
              <a:rPr lang="en-US" sz="1500" err="1"/>
              <a:t>quedaría</a:t>
            </a:r>
            <a:r>
              <a:rPr lang="en-US" sz="1500"/>
              <a:t> con </a:t>
            </a:r>
            <a:r>
              <a:rPr lang="en-US" sz="1500" err="1"/>
              <a:t>otras</a:t>
            </a:r>
            <a:r>
              <a:rPr lang="en-US" sz="1500"/>
              <a:t> </a:t>
            </a:r>
            <a:r>
              <a:rPr lang="en-US" sz="1500" err="1"/>
              <a:t>prendas</a:t>
            </a:r>
            <a:r>
              <a:rPr lang="en-US" sz="15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298C36EC-38B5-4A8C-E677-354A27DDA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3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4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5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6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7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8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9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0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1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2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3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4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5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6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7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8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9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0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1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2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3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4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5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6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8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9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3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5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9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0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1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2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A96621DC-FDC2-B8B3-CB1E-73A9B518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PLANTEAMIENTO DE LA IDEA</a:t>
            </a:r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CBF0290F-EEF2-736C-07EE-9C70977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61544" y="1687115"/>
            <a:ext cx="5024014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indent="-228600" defTabSz="914400">
              <a:lnSpc>
                <a:spcPct val="110000"/>
              </a:lnSpc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0" i="0" u="none" strike="noStrike" err="1"/>
              <a:t>Debido</a:t>
            </a:r>
            <a:r>
              <a:rPr lang="en-US" sz="1600" b="0" i="0" u="none" strike="noStrike"/>
              <a:t> a </a:t>
            </a:r>
            <a:r>
              <a:rPr lang="en-US" sz="1600" b="0" i="0" u="none" strike="noStrike" err="1"/>
              <a:t>ello</a:t>
            </a:r>
            <a:r>
              <a:rPr lang="en-US" sz="1600" b="0" i="0" u="none" strike="noStrike"/>
              <a:t>, </a:t>
            </a:r>
            <a:r>
              <a:rPr lang="en-US" sz="1600" b="0" i="0" u="none" strike="noStrike" err="1"/>
              <a:t>TryOnHolo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nos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ofrece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una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solución</a:t>
            </a:r>
            <a:r>
              <a:rPr lang="en-US" sz="1600" b="0" i="0" u="none" strike="noStrike"/>
              <a:t> al </a:t>
            </a:r>
            <a:r>
              <a:rPr lang="en-US" sz="1600" b="0" i="0" u="none" strike="noStrike" err="1"/>
              <a:t>tener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incoporado</a:t>
            </a:r>
            <a:r>
              <a:rPr lang="en-US" sz="1600" b="0" i="0" u="none" strike="noStrike"/>
              <a:t> un </a:t>
            </a:r>
            <a:r>
              <a:rPr lang="en-US" sz="1600" b="0" i="0" u="none" strike="noStrike" err="1"/>
              <a:t>holograma</a:t>
            </a:r>
            <a:r>
              <a:rPr lang="en-US" sz="1600" b="0" i="0" u="none" strike="noStrike"/>
              <a:t>, </a:t>
            </a:r>
            <a:r>
              <a:rPr lang="en-US" sz="1600" b="0" i="0" u="none" strike="noStrike" err="1"/>
              <a:t>el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cual</a:t>
            </a:r>
            <a:r>
              <a:rPr lang="en-US" sz="1600" b="0" i="0" u="none" strike="noStrike"/>
              <a:t>, </a:t>
            </a:r>
            <a:r>
              <a:rPr lang="en-US" sz="1600" b="0" i="0" u="none" strike="noStrike" err="1"/>
              <a:t>mediante</a:t>
            </a:r>
            <a:r>
              <a:rPr lang="en-US" sz="1600" b="0" i="0" u="none" strike="noStrike"/>
              <a:t> la </a:t>
            </a:r>
            <a:r>
              <a:rPr lang="en-US" sz="1600" b="0" i="0" u="none" strike="noStrike" err="1"/>
              <a:t>introducción</a:t>
            </a:r>
            <a:r>
              <a:rPr lang="en-US" sz="1600" b="0" i="0" u="none" strike="noStrike"/>
              <a:t> manual de las </a:t>
            </a:r>
            <a:r>
              <a:rPr lang="en-US" sz="1600" b="0" i="0" u="none" strike="noStrike" err="1"/>
              <a:t>medidas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corporales</a:t>
            </a:r>
            <a:r>
              <a:rPr lang="en-US" sz="1600" b="0" i="0" u="none" strike="noStrike"/>
              <a:t> y la </a:t>
            </a:r>
            <a:r>
              <a:rPr lang="en-US" sz="1600" b="0" i="0" u="none" strike="noStrike" err="1"/>
              <a:t>creación</a:t>
            </a:r>
            <a:r>
              <a:rPr lang="en-US" sz="1600" b="0" i="0" u="none" strike="noStrike"/>
              <a:t> de un avatar de </a:t>
            </a:r>
            <a:r>
              <a:rPr lang="en-US" sz="1600" b="0" i="0" u="none" strike="noStrike" err="1"/>
              <a:t>nuestra</a:t>
            </a:r>
            <a:r>
              <a:rPr lang="en-US" sz="1600" b="0" i="0" u="none" strike="noStrike"/>
              <a:t> persona, es </a:t>
            </a:r>
            <a:r>
              <a:rPr lang="en-US" sz="1600" b="0" i="0" u="none" strike="noStrike" err="1"/>
              <a:t>posible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visualizarnos</a:t>
            </a:r>
            <a:r>
              <a:rPr lang="en-US" sz="1600" b="0" i="0" u="none" strike="noStrike"/>
              <a:t> a </a:t>
            </a:r>
            <a:r>
              <a:rPr lang="en-US" sz="1600" b="0" i="0" u="none" strike="noStrike" err="1"/>
              <a:t>nosotros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mismos</a:t>
            </a:r>
            <a:r>
              <a:rPr lang="en-US" sz="1600" b="0" i="0" u="none" strike="noStrike"/>
              <a:t> con la </a:t>
            </a:r>
            <a:r>
              <a:rPr lang="en-US" sz="1600" b="0" i="0" u="none" strike="noStrike" err="1"/>
              <a:t>prenda</a:t>
            </a:r>
            <a:r>
              <a:rPr lang="en-US" sz="1600" b="0" i="0" u="none" strike="noStrike"/>
              <a:t> que </a:t>
            </a:r>
            <a:r>
              <a:rPr lang="en-US" sz="1600" b="0" i="0" u="none" strike="noStrike" err="1"/>
              <a:t>deseamos</a:t>
            </a:r>
            <a:r>
              <a:rPr lang="en-US" sz="1600" b="0" i="0" u="none" strike="noStrike"/>
              <a:t>, </a:t>
            </a:r>
            <a:r>
              <a:rPr lang="en-US" sz="1600" b="0" i="0" u="none" strike="noStrike" err="1"/>
              <a:t>incluso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conjuntada</a:t>
            </a:r>
            <a:r>
              <a:rPr lang="en-US" sz="1600" b="0" i="0" u="none" strike="noStrike"/>
              <a:t> con </a:t>
            </a:r>
            <a:r>
              <a:rPr lang="en-US" sz="1600" b="0" i="0" u="none" strike="noStrike" err="1"/>
              <a:t>varias</a:t>
            </a:r>
            <a:r>
              <a:rPr lang="en-US" sz="1600" b="0" i="0" u="none" strike="noStrike"/>
              <a:t> de </a:t>
            </a:r>
            <a:r>
              <a:rPr lang="en-US" sz="1600" b="0" i="0" u="none" strike="noStrike" err="1"/>
              <a:t>éstas</a:t>
            </a:r>
            <a:r>
              <a:rPr lang="en-US" sz="1600" b="0" i="0" u="none" strike="noStrike"/>
              <a:t>, </a:t>
            </a:r>
            <a:r>
              <a:rPr lang="en-US" sz="1600" b="0" i="0" u="none" strike="noStrike" err="1"/>
              <a:t>incluso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nos</a:t>
            </a:r>
            <a:r>
              <a:rPr lang="en-US" sz="1600" b="0" i="0" u="none" strike="noStrike"/>
              <a:t> da la </a:t>
            </a:r>
            <a:r>
              <a:rPr lang="en-US" sz="1600" b="0" i="0" u="none" strike="noStrike" err="1"/>
              <a:t>opción</a:t>
            </a:r>
            <a:r>
              <a:rPr lang="en-US" sz="1600" b="0" i="0" u="none" strike="noStrike"/>
              <a:t> de </a:t>
            </a:r>
            <a:r>
              <a:rPr lang="en-US" sz="1600" b="0" i="0" u="none" strike="noStrike" err="1"/>
              <a:t>visualizarnos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desde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distintos</a:t>
            </a:r>
            <a:r>
              <a:rPr lang="en-US" sz="1600" b="0" i="0" u="none" strike="noStrike"/>
              <a:t> </a:t>
            </a:r>
            <a:r>
              <a:rPr lang="en-US" sz="1600" b="0" i="0" u="none" strike="noStrike" err="1"/>
              <a:t>ángulos</a:t>
            </a:r>
            <a:r>
              <a:rPr lang="en-US" sz="1600" b="0" i="0" u="none" strike="noStrike"/>
              <a:t>. </a:t>
            </a:r>
            <a:endParaRPr lang="en-US" sz="1600" b="0"/>
          </a:p>
          <a:p>
            <a:pPr marL="228600" indent="0" defTabSz="914400">
              <a:lnSpc>
                <a:spcPct val="110000"/>
              </a:lnSpc>
              <a:buSzPct val="125000"/>
              <a:buNone/>
            </a:pPr>
            <a:br>
              <a:rPr lang="en-US" sz="1400"/>
            </a:br>
            <a:endParaRPr lang="en-US" sz="1400"/>
          </a:p>
        </p:txBody>
      </p:sp>
      <p:pic>
        <p:nvPicPr>
          <p:cNvPr id="3" name="Graphic 162" descr="Light Bulb and Gear">
            <a:extLst>
              <a:ext uri="{FF2B5EF4-FFF2-40B4-BE49-F238E27FC236}">
                <a16:creationId xmlns:a16="http://schemas.microsoft.com/office/drawing/2014/main" id="{F0BDC9C0-84E8-CD4E-92B0-D75995036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684" y="1861755"/>
            <a:ext cx="2301860" cy="23018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85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2" y="0"/>
            <a:ext cx="9040414" cy="5143500"/>
            <a:chOff x="-14288" y="0"/>
            <a:chExt cx="12053888" cy="685800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6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7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8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9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0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4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6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3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8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9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0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7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9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0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214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0"/>
            <a:ext cx="9040414" cy="5143500"/>
            <a:chOff x="-14288" y="0"/>
            <a:chExt cx="12053888" cy="685800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9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0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2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3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4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8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9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4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5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9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0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1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2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3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4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7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8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NEEDFINDING RESPECTO A NUESTRA IDEA</a:t>
            </a:r>
          </a:p>
        </p:txBody>
      </p:sp>
      <p:graphicFrame>
        <p:nvGraphicFramePr>
          <p:cNvPr id="167" name="Google Shape;165;p18">
            <a:extLst>
              <a:ext uri="{FF2B5EF4-FFF2-40B4-BE49-F238E27FC236}">
                <a16:creationId xmlns:a16="http://schemas.microsoft.com/office/drawing/2014/main" id="{0D9AD636-61C9-EA16-0CB1-937C0D4B7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61696"/>
              </p:ext>
            </p:extLst>
          </p:nvPr>
        </p:nvGraphicFramePr>
        <p:xfrm>
          <a:off x="856059" y="1814115"/>
          <a:ext cx="7429500" cy="235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3" y="0"/>
            <a:ext cx="9040414" cy="5143500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" y="0"/>
            <a:ext cx="9040414" cy="5143500"/>
            <a:chOff x="-14288" y="0"/>
            <a:chExt cx="12053888" cy="685800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5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8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9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4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4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5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8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9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0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1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5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7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8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9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0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1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2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3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4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263" name="Rectangle 262">
            <a:extLst>
              <a:ext uri="{FF2B5EF4-FFF2-40B4-BE49-F238E27FC236}">
                <a16:creationId xmlns:a16="http://schemas.microsoft.com/office/drawing/2014/main" id="{8A3EBD18-1BC8-4EB8-8DCA-15E73279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NEEDFINDING RESPECTO A NUESTRA IDEA</a:t>
            </a:r>
          </a:p>
        </p:txBody>
      </p:sp>
      <p:graphicFrame>
        <p:nvGraphicFramePr>
          <p:cNvPr id="173" name="Google Shape;171;p19">
            <a:extLst>
              <a:ext uri="{FF2B5EF4-FFF2-40B4-BE49-F238E27FC236}">
                <a16:creationId xmlns:a16="http://schemas.microsoft.com/office/drawing/2014/main" id="{A307D175-17CA-6388-2584-BA3923F56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966038"/>
              </p:ext>
            </p:extLst>
          </p:nvPr>
        </p:nvGraphicFramePr>
        <p:xfrm>
          <a:off x="856058" y="1830578"/>
          <a:ext cx="7429499" cy="268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74" y="0"/>
            <a:ext cx="9040414" cy="5143500"/>
            <a:chOff x="-14288" y="0"/>
            <a:chExt cx="12053888" cy="6858001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6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8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9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0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1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2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3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4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5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8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9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0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1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2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5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7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8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9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0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1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2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6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8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9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927467" y="463888"/>
            <a:ext cx="3560316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CREACIÓN DE LA PÁGINA WEB </a:t>
            </a:r>
          </a:p>
        </p:txBody>
      </p:sp>
      <p:sp>
        <p:nvSpPr>
          <p:cNvPr id="274" name="Round Diagonal Corner Rectangle 9">
            <a:extLst>
              <a:ext uri="{FF2B5EF4-FFF2-40B4-BE49-F238E27FC236}">
                <a16:creationId xmlns:a16="http://schemas.microsoft.com/office/drawing/2014/main" id="{B17B89E9-0A60-4DE1-97F8-2E81D4CCE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2" y="606042"/>
            <a:ext cx="3964782" cy="3925796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5586" y="608852"/>
            <a:ext cx="3481443" cy="3925796"/>
          </a:xfrm>
          <a:prstGeom prst="rect">
            <a:avLst/>
          </a:prstGeom>
          <a:noFill/>
        </p:spPr>
      </p:pic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927467" y="1687115"/>
            <a:ext cx="3635508" cy="2771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/>
              <a:t>PRIMERA VERSIÓN (</a:t>
            </a:r>
            <a:r>
              <a:rPr lang="en-US" sz="1200" err="1"/>
              <a:t>repositorio</a:t>
            </a:r>
            <a:r>
              <a:rPr lang="en-US" sz="1200"/>
              <a:t> </a:t>
            </a:r>
            <a:r>
              <a:rPr lang="en-US" sz="1200" err="1"/>
              <a:t>github</a:t>
            </a:r>
            <a:r>
              <a:rPr lang="en-US" sz="1200"/>
              <a:t>):</a:t>
            </a:r>
            <a:br>
              <a:rPr lang="en-US" sz="1200"/>
            </a:br>
            <a:endParaRPr lang="en-US" sz="1200"/>
          </a:p>
          <a:p>
            <a:pPr marL="45720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Enfoque</a:t>
            </a:r>
            <a:r>
              <a:rPr lang="en-US" sz="1200"/>
              <a:t>: Página </a:t>
            </a:r>
            <a:r>
              <a:rPr lang="en-US" sz="1200" err="1"/>
              <a:t>básica</a:t>
            </a:r>
            <a:r>
              <a:rPr lang="en-US" sz="1200"/>
              <a:t> con </a:t>
            </a:r>
            <a:r>
              <a:rPr lang="en-US" sz="1200" err="1"/>
              <a:t>información</a:t>
            </a:r>
            <a:r>
              <a:rPr lang="en-US" sz="1200"/>
              <a:t> </a:t>
            </a:r>
            <a:r>
              <a:rPr lang="en-US" sz="1200" err="1"/>
              <a:t>sobre</a:t>
            </a:r>
            <a:r>
              <a:rPr lang="en-US" sz="1200"/>
              <a:t> </a:t>
            </a:r>
            <a:r>
              <a:rPr lang="en-US" sz="1200" err="1"/>
              <a:t>el</a:t>
            </a:r>
            <a:r>
              <a:rPr lang="en-US" sz="1200"/>
              <a:t> </a:t>
            </a:r>
            <a:r>
              <a:rPr lang="en-US" sz="1200" err="1"/>
              <a:t>proyecto</a:t>
            </a:r>
            <a:r>
              <a:rPr lang="en-US" sz="1200"/>
              <a:t> y un </a:t>
            </a:r>
            <a:r>
              <a:rPr lang="en-US" sz="1200" err="1"/>
              <a:t>formulario</a:t>
            </a:r>
            <a:r>
              <a:rPr lang="en-US" sz="1200"/>
              <a:t> para </a:t>
            </a:r>
            <a:r>
              <a:rPr lang="en-US" sz="1200" err="1"/>
              <a:t>ingresar</a:t>
            </a:r>
            <a:r>
              <a:rPr lang="en-US" sz="1200"/>
              <a:t> </a:t>
            </a:r>
            <a:r>
              <a:rPr lang="en-US" sz="1200" err="1"/>
              <a:t>medidas</a:t>
            </a:r>
            <a:r>
              <a:rPr lang="en-US" sz="1200"/>
              <a:t>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Características</a:t>
            </a:r>
            <a:r>
              <a:rPr lang="en-US" sz="1200"/>
              <a:t>: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Estructura</a:t>
            </a:r>
            <a:r>
              <a:rPr lang="en-US" sz="1200"/>
              <a:t> simple con </a:t>
            </a:r>
            <a:r>
              <a:rPr lang="en-US" sz="1200" err="1"/>
              <a:t>fondo</a:t>
            </a:r>
            <a:r>
              <a:rPr lang="en-US" sz="1200"/>
              <a:t> gris claro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Botón</a:t>
            </a:r>
            <a:r>
              <a:rPr lang="en-US" sz="1200"/>
              <a:t> para </a:t>
            </a:r>
            <a:r>
              <a:rPr lang="en-US" sz="1200" err="1"/>
              <a:t>subir</a:t>
            </a:r>
            <a:r>
              <a:rPr lang="en-US" sz="1200"/>
              <a:t> </a:t>
            </a:r>
            <a:r>
              <a:rPr lang="en-US" sz="1200" err="1"/>
              <a:t>imágenes</a:t>
            </a:r>
            <a:r>
              <a:rPr lang="en-US" sz="1200"/>
              <a:t> y </a:t>
            </a:r>
            <a:r>
              <a:rPr lang="en-US" sz="1200" err="1"/>
              <a:t>formulario</a:t>
            </a:r>
            <a:r>
              <a:rPr lang="en-US" sz="1200"/>
              <a:t> para </a:t>
            </a:r>
            <a:r>
              <a:rPr lang="en-US" sz="1200" err="1"/>
              <a:t>ingresar</a:t>
            </a:r>
            <a:r>
              <a:rPr lang="en-US" sz="1200"/>
              <a:t> </a:t>
            </a:r>
            <a:r>
              <a:rPr lang="en-US" sz="1200" err="1"/>
              <a:t>medidas</a:t>
            </a:r>
            <a:endParaRPr lang="en-US" sz="1200"/>
          </a:p>
          <a:p>
            <a:pPr marL="9144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Alerta</a:t>
            </a:r>
            <a:r>
              <a:rPr lang="en-US" sz="1200"/>
              <a:t> </a:t>
            </a:r>
            <a:r>
              <a:rPr lang="en-US" sz="1200" err="1"/>
              <a:t>básica</a:t>
            </a:r>
            <a:r>
              <a:rPr lang="en-US" sz="1200"/>
              <a:t> </a:t>
            </a:r>
            <a:r>
              <a:rPr lang="en-US" sz="1200" err="1"/>
              <a:t>simulando</a:t>
            </a:r>
            <a:r>
              <a:rPr lang="en-US" sz="1200"/>
              <a:t> la </a:t>
            </a:r>
            <a:r>
              <a:rPr lang="en-US" sz="1200" err="1"/>
              <a:t>prueba</a:t>
            </a:r>
            <a:r>
              <a:rPr lang="en-US" sz="1200"/>
              <a:t> de </a:t>
            </a:r>
            <a:r>
              <a:rPr lang="en-US" sz="1200" err="1"/>
              <a:t>ropa</a:t>
            </a:r>
            <a:r>
              <a:rPr lang="en-US" sz="1200"/>
              <a:t> (sin </a:t>
            </a:r>
            <a:r>
              <a:rPr lang="en-US" sz="1200" err="1"/>
              <a:t>implementación</a:t>
            </a:r>
            <a:r>
              <a:rPr lang="en-US" sz="1200"/>
              <a:t>)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err="1"/>
              <a:t>Limitaciones</a:t>
            </a:r>
            <a:r>
              <a:rPr lang="en-US" sz="1200"/>
              <a:t>: Sin </a:t>
            </a:r>
            <a:r>
              <a:rPr lang="en-US" sz="1200" err="1"/>
              <a:t>navegación</a:t>
            </a:r>
            <a:r>
              <a:rPr lang="en-US" sz="1200"/>
              <a:t> y sin </a:t>
            </a:r>
            <a:r>
              <a:rPr lang="en-US" sz="1200" err="1"/>
              <a:t>posibilidad</a:t>
            </a:r>
            <a:r>
              <a:rPr lang="en-US" sz="1200"/>
              <a:t> de </a:t>
            </a:r>
            <a:r>
              <a:rPr lang="en-US" sz="1200" err="1"/>
              <a:t>agregar</a:t>
            </a:r>
            <a:r>
              <a:rPr lang="en-US" sz="1200"/>
              <a:t> </a:t>
            </a:r>
            <a:r>
              <a:rPr lang="en-US" sz="1200" err="1"/>
              <a:t>prendas</a:t>
            </a:r>
            <a:endParaRPr lang="en-US" sz="1200"/>
          </a:p>
          <a:p>
            <a:pPr marL="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Circuito</vt:lpstr>
      <vt:lpstr>TryOnHolo</vt:lpstr>
      <vt:lpstr>ÍNDICE </vt:lpstr>
      <vt:lpstr>DESCRIPCIÓN DE LA APLICACIÓN</vt:lpstr>
      <vt:lpstr>BÚSQUEDA DE NECESIDADES A TRAVÉS DEL NEEDFINDING</vt:lpstr>
      <vt:lpstr>PLANTEAMIENTO DE LA IDEA</vt:lpstr>
      <vt:lpstr>PLANTEAMIENTO DE LA IDEA</vt:lpstr>
      <vt:lpstr>NEEDFINDING RESPECTO A NUESTRA IDEA</vt:lpstr>
      <vt:lpstr>NEEDFINDING RESPECTO A NUESTRA IDEA</vt:lpstr>
      <vt:lpstr>CREACIÓN DE LA PÁGINA WEB </vt:lpstr>
      <vt:lpstr>CREACIÓN DE LA PÁGINA WEB  </vt:lpstr>
      <vt:lpstr>CREACIÓN DE LA PÁGINA WEB  </vt:lpstr>
      <vt:lpstr>DIFERENTES ALTERNATIVAS DE COLORES Y TIPOGRAFÍAS</vt:lpstr>
      <vt:lpstr>DIFERENTES ALTERNATIVAS DE COLORES Y TIPOGRAFÍAS</vt:lpstr>
      <vt:lpstr>COMPARATIVA DE ESTILOS </vt:lpstr>
      <vt:lpstr>RAZONES DE LA ELECCIÓN DEL ESTILO style1.css COMO ESTILO PRINCIPAL</vt:lpstr>
      <vt:lpstr>DISEÑO CENTRADO EN USUARIO</vt:lpstr>
      <vt:lpstr>TryOnHolo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2025-04-03T22:49:05Z</dcterms:modified>
</cp:coreProperties>
</file>