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73EC4-76E3-45A4-8CE0-06A42BF6381D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D2F-1560-4416-B02D-FB26346BF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16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BAF08-93E7-6440-91A7-1178E041F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D79D2C-C563-13DF-B1B7-91821D479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BE4799-334A-597A-5C76-33EABDAD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6739C8-EA48-7517-E1FE-7B2CC0CF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AFA3EA-2DEF-59A6-FD38-84AD6D1B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01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DD594-4970-0760-B80C-2A34828A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BD8178-83B1-3CDB-417D-61D2AA7EF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DB422-C3CB-614F-6F36-BE37DFFD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F8295-C48A-4981-3834-B1B54982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464D8C-DEE7-7C64-A601-9DF4D5EA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02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00A115-7E2C-E151-50B4-0818B42CF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FBF65D-E83C-652E-2052-0E86C619A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15C8D9-AA4A-722E-B762-FCBA8988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8EF8E0-DE36-D73F-06E1-40E4B85B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7BB590-7DCF-33F6-C31B-F09C3A8B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5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22CE7-ED79-2461-D4CE-7DC86A2E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1C9123-CD7D-43DE-E63D-D411906FF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A8044B-7CD5-35AF-0D47-51052D1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8EBEDF-B977-F4E0-5472-485A6AC5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7403CC-B1C4-61AF-2084-FA6B46E1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1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41014-F91A-F5DE-02A3-92ACC848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E93DC2-CC11-A1D2-8325-58AB68F3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689D76-43CE-28A3-D5B5-91D9D957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302CD2-0402-B5DF-F762-603E414B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6EDE05-0851-9080-5BAC-8F269CB4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34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AA17C-5E93-05CF-D367-9F94B9CB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2CC51-78DF-26D0-6011-91BDD9DA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B668A-796C-834F-B6B6-D89549504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60BC72-1A6F-8E28-2E0F-80048FB2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92657A-D6DC-0F82-5923-48B8D762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5FCB72-7E91-838D-1AC9-3C0A5045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59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8E2E1-BBC6-3E5E-F2E6-17868678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E003E1-8B22-54E9-DBE5-C0336F867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C25638-8226-8B94-A910-0B6012F8F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18256D-A112-DA7A-54BA-5E34EECFA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F546FF-44D7-3474-14FE-3F152C93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DB5A02-00ED-92C9-C623-5A95D87E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B7EF26-B14B-ADC6-6EF0-59D9D9D4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203C9F-F588-6834-04D5-E70FE5B8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9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3E31D-A75F-92C7-7943-251C4A34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DE47FE-5CEA-947A-A7F0-41964A8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A3D0AF-CCDC-50C6-DEED-A9F3858E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B3BCD4-F63B-7C9E-99BC-D4216350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7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C8D1FC-3962-AF53-2820-F048D4CE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22F0F5-B66D-384C-896B-D5B7CF8F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72017C-56FB-3541-174F-B0C722AD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82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DD49A-119B-02EB-E555-643DEFAE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D6C48E-8529-CCE8-362F-4AB2B88C0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7CAEC0-1457-EF85-8FEB-35E85B698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19B5E4-2891-D6D4-B74E-0FB1CDAF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37DEF2-D7AA-8632-B30B-0CA004A3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E8E07-3ED0-8D4B-B2F9-FF62CAED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86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B148C-F2D1-1FF3-03A1-B7448C28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982AA3-669A-C644-83DE-18C47DB53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4AB2AF-7CB9-85E1-58F7-06FEEEFA2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9DEB5E-22D8-2712-1B53-ADE35F79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1619C1-56D8-8EF3-6529-0FAA81CE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BFB999-AB2A-0345-80C8-77C026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3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12E23A-2A4D-752E-C292-8349F5D1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6B185F-4938-5C5B-7C0A-40789A68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AAE9BA-E986-5046-37C4-665A970A4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714D-8499-4715-9093-21D72E67F4B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1B915-7B68-2032-0D0E-A542F2A9D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6CD2B6-AE1A-E633-23B8-1340D9EDB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90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, texto, placa">
            <a:extLst>
              <a:ext uri="{FF2B5EF4-FFF2-40B4-BE49-F238E27FC236}">
                <a16:creationId xmlns:a16="http://schemas.microsoft.com/office/drawing/2014/main" id="{A58CBE36-13D5-F819-8A86-15D67DFF8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199" y="0"/>
            <a:ext cx="2198801" cy="90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D000ACB-D49D-BED2-AFF4-06E04F8A23CF}"/>
              </a:ext>
            </a:extLst>
          </p:cNvPr>
          <p:cNvSpPr txBox="1"/>
          <p:nvPr/>
        </p:nvSpPr>
        <p:spPr>
          <a:xfrm>
            <a:off x="3048000" y="407020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Alex Nascimento de Oliveira Junior - N646CA0</a:t>
            </a: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Guilherme da Silva Albuquerque - F317AE9</a:t>
            </a: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Leonardo Gabriel de Oliveira Silva - N5557J0</a:t>
            </a:r>
          </a:p>
          <a:p>
            <a:pPr algn="ctr"/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Saymon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Alexandre Moreira - F2093H0</a:t>
            </a: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Victor Herrero da Rocha de Melo Silva - N6398A3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02E2C0-D7DE-0510-CAD0-B240F0D963BA}"/>
              </a:ext>
            </a:extLst>
          </p:cNvPr>
          <p:cNvSpPr txBox="1"/>
          <p:nvPr/>
        </p:nvSpPr>
        <p:spPr>
          <a:xfrm>
            <a:off x="1524000" y="1310471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Atividade Prática Supervisionada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895100-82CD-24D9-C8A6-B09453218101}"/>
              </a:ext>
            </a:extLst>
          </p:cNvPr>
          <p:cNvSpPr txBox="1"/>
          <p:nvPr/>
        </p:nvSpPr>
        <p:spPr>
          <a:xfrm>
            <a:off x="1767254" y="2489235"/>
            <a:ext cx="8657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DESENVOLVIMENTO DE UMA APLICAÇÃO</a:t>
            </a:r>
          </a:p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 SISTEMA DISTRIBUÍDO PARA DISPOSITIVO MÓVEL</a:t>
            </a:r>
          </a:p>
        </p:txBody>
      </p:sp>
    </p:spTree>
    <p:extLst>
      <p:ext uri="{BB962C8B-B14F-4D97-AF65-F5344CB8AC3E}">
        <p14:creationId xmlns:p14="http://schemas.microsoft.com/office/powerpoint/2010/main" val="197306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, texto, placa">
            <a:extLst>
              <a:ext uri="{FF2B5EF4-FFF2-40B4-BE49-F238E27FC236}">
                <a16:creationId xmlns:a16="http://schemas.microsoft.com/office/drawing/2014/main" id="{A58CBE36-13D5-F819-8A86-15D67DFF8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199" y="0"/>
            <a:ext cx="2198801" cy="90114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84D16A2-C7FE-A025-5927-19EC82BDB8D9}"/>
              </a:ext>
            </a:extLst>
          </p:cNvPr>
          <p:cNvSpPr txBox="1"/>
          <p:nvPr/>
        </p:nvSpPr>
        <p:spPr>
          <a:xfrm>
            <a:off x="309489" y="501038"/>
            <a:ext cx="384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Arquitetura da Solução: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71FFC1-A2A5-2AFC-C17A-755AD2F08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68" y="2364510"/>
            <a:ext cx="9924064" cy="271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66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A83BD0A-02ED-1E5F-3DE0-3DCF922B8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04" y="901148"/>
            <a:ext cx="10065992" cy="576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ntendo desenho, texto, placa">
            <a:extLst>
              <a:ext uri="{FF2B5EF4-FFF2-40B4-BE49-F238E27FC236}">
                <a16:creationId xmlns:a16="http://schemas.microsoft.com/office/drawing/2014/main" id="{A58CBE36-13D5-F819-8A86-15D67DFF8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199" y="0"/>
            <a:ext cx="2198801" cy="901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AD2164-C8AF-99EA-E1C5-6092BEC6B9A0}"/>
              </a:ext>
            </a:extLst>
          </p:cNvPr>
          <p:cNvSpPr txBox="1"/>
          <p:nvPr/>
        </p:nvSpPr>
        <p:spPr>
          <a:xfrm>
            <a:off x="309489" y="501038"/>
            <a:ext cx="476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Principal Rota Implementada:</a:t>
            </a:r>
          </a:p>
        </p:txBody>
      </p:sp>
    </p:spTree>
    <p:extLst>
      <p:ext uri="{BB962C8B-B14F-4D97-AF65-F5344CB8AC3E}">
        <p14:creationId xmlns:p14="http://schemas.microsoft.com/office/powerpoint/2010/main" val="309265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, texto, placa">
            <a:extLst>
              <a:ext uri="{FF2B5EF4-FFF2-40B4-BE49-F238E27FC236}">
                <a16:creationId xmlns:a16="http://schemas.microsoft.com/office/drawing/2014/main" id="{A58CBE36-13D5-F819-8A86-15D67DFF8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199" y="0"/>
            <a:ext cx="2198801" cy="90114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99B7A05-39C2-496F-468B-E3CEE2B36B28}"/>
              </a:ext>
            </a:extLst>
          </p:cNvPr>
          <p:cNvSpPr txBox="1"/>
          <p:nvPr/>
        </p:nvSpPr>
        <p:spPr>
          <a:xfrm>
            <a:off x="309488" y="501038"/>
            <a:ext cx="6372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Detalhes Relevantes da Implementação: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3FFECB1-B67A-39C6-A83D-EFC5AB47E985}"/>
              </a:ext>
            </a:extLst>
          </p:cNvPr>
          <p:cNvGrpSpPr/>
          <p:nvPr/>
        </p:nvGrpSpPr>
        <p:grpSpPr>
          <a:xfrm>
            <a:off x="7481219" y="3935492"/>
            <a:ext cx="4410222" cy="1687642"/>
            <a:chOff x="1432560" y="3635023"/>
            <a:chExt cx="4410222" cy="168764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80C99EC2-F1D0-13F2-FD8C-0F365A684A43}"/>
                </a:ext>
              </a:extLst>
            </p:cNvPr>
            <p:cNvSpPr txBox="1"/>
            <p:nvPr/>
          </p:nvSpPr>
          <p:spPr>
            <a:xfrm>
              <a:off x="1945583" y="4035133"/>
              <a:ext cx="3897199" cy="1287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Simplicidade para implementar.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Serviço 100% brasileiro.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Desde 2009 no mercado.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BBA095A-1FE6-9D80-43E6-B3E715FCBB36}"/>
                </a:ext>
              </a:extLst>
            </p:cNvPr>
            <p:cNvSpPr txBox="1"/>
            <p:nvPr/>
          </p:nvSpPr>
          <p:spPr>
            <a:xfrm>
              <a:off x="1432560" y="3635023"/>
              <a:ext cx="3040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API Usada (HG Brasil):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A6E6998-F587-28F1-5A82-44A194DA5CD3}"/>
              </a:ext>
            </a:extLst>
          </p:cNvPr>
          <p:cNvGrpSpPr/>
          <p:nvPr/>
        </p:nvGrpSpPr>
        <p:grpSpPr>
          <a:xfrm>
            <a:off x="447820" y="3935492"/>
            <a:ext cx="6501619" cy="2085555"/>
            <a:chOff x="461888" y="1206359"/>
            <a:chExt cx="6501619" cy="2085555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2B26302-82AE-3F20-3870-B82D6EDEDFFB}"/>
                </a:ext>
              </a:extLst>
            </p:cNvPr>
            <p:cNvSpPr txBox="1"/>
            <p:nvPr/>
          </p:nvSpPr>
          <p:spPr>
            <a:xfrm>
              <a:off x="461888" y="1206359"/>
              <a:ext cx="201167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Python </a:t>
              </a:r>
              <a:r>
                <a:rPr lang="pt-BR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Flask</a:t>
              </a:r>
              <a:r>
                <a:rPr lang="pt-B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30EF538-67A3-4CF8-93FC-039283320BEE}"/>
                </a:ext>
              </a:extLst>
            </p:cNvPr>
            <p:cNvSpPr txBox="1"/>
            <p:nvPr/>
          </p:nvSpPr>
          <p:spPr>
            <a:xfrm>
              <a:off x="993668" y="1588884"/>
              <a:ext cx="5969839" cy="170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Framework Web que facilita na criação de </a:t>
              </a:r>
              <a:r>
                <a:rPr lang="pt-BR" dirty="0" err="1">
                  <a:latin typeface="Arial" panose="020B0604020202020204" pitchFamily="34" charset="0"/>
                  <a:cs typeface="Arial" panose="020B0604020202020204" pitchFamily="34" charset="0"/>
                </a:rPr>
                <a:t>App's</a:t>
              </a: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 Web.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Fornece ferramentas básicas para criar </a:t>
              </a:r>
              <a:r>
                <a:rPr lang="pt-BR" dirty="0" err="1">
                  <a:latin typeface="Arial" panose="020B0604020202020204" pitchFamily="34" charset="0"/>
                  <a:cs typeface="Arial" panose="020B0604020202020204" pitchFamily="34" charset="0"/>
                </a:rPr>
                <a:t>endpoints</a:t>
              </a: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Liberdade para escolher bibliotecas e ferramentas, que melhor atendem às necessidades do projeto.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67CEA12-2294-19C2-99B0-09410D9EE172}"/>
              </a:ext>
            </a:extLst>
          </p:cNvPr>
          <p:cNvGrpSpPr/>
          <p:nvPr/>
        </p:nvGrpSpPr>
        <p:grpSpPr>
          <a:xfrm>
            <a:off x="447820" y="1522811"/>
            <a:ext cx="5602683" cy="1694182"/>
            <a:chOff x="5440679" y="3904604"/>
            <a:chExt cx="5602683" cy="1694182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5D9ED9E-474C-5ECA-34E4-DE571F6E6845}"/>
                </a:ext>
              </a:extLst>
            </p:cNvPr>
            <p:cNvSpPr txBox="1"/>
            <p:nvPr/>
          </p:nvSpPr>
          <p:spPr>
            <a:xfrm>
              <a:off x="5988819" y="4304714"/>
              <a:ext cx="5054543" cy="1294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Fácil programação, programação em blocos.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Fácil Implementação.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Multiplataforma.</a:t>
              </a:r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B499FB3-EC7D-37F5-15F8-18207819E914}"/>
                </a:ext>
              </a:extLst>
            </p:cNvPr>
            <p:cNvSpPr txBox="1"/>
            <p:nvPr/>
          </p:nvSpPr>
          <p:spPr>
            <a:xfrm>
              <a:off x="5440679" y="3904604"/>
              <a:ext cx="2482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MIT App Inventor: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F833D00-1EF6-11AF-E2DE-8FAFA392DA78}"/>
              </a:ext>
            </a:extLst>
          </p:cNvPr>
          <p:cNvGrpSpPr/>
          <p:nvPr/>
        </p:nvGrpSpPr>
        <p:grpSpPr>
          <a:xfrm>
            <a:off x="7481219" y="1522810"/>
            <a:ext cx="5107745" cy="1906189"/>
            <a:chOff x="660957" y="1402028"/>
            <a:chExt cx="5107745" cy="1635730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BEB9265-B2B5-44C8-6037-2AC900A04136}"/>
                </a:ext>
              </a:extLst>
            </p:cNvPr>
            <p:cNvSpPr txBox="1"/>
            <p:nvPr/>
          </p:nvSpPr>
          <p:spPr>
            <a:xfrm>
              <a:off x="660957" y="1402028"/>
              <a:ext cx="20116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Web Service: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7C505EC-4769-AFF8-7ECF-BE95DB105337}"/>
                </a:ext>
              </a:extLst>
            </p:cNvPr>
            <p:cNvSpPr txBox="1"/>
            <p:nvPr/>
          </p:nvSpPr>
          <p:spPr>
            <a:xfrm>
              <a:off x="1173980" y="1750226"/>
              <a:ext cx="4594722" cy="1287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Padrão de comunicação.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Independência de linguagem.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58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BFB4252-7CE8-4E14-73FA-AEFDF50104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desenho, texto, placa">
            <a:extLst>
              <a:ext uri="{FF2B5EF4-FFF2-40B4-BE49-F238E27FC236}">
                <a16:creationId xmlns:a16="http://schemas.microsoft.com/office/drawing/2014/main" id="{A58CBE36-13D5-F819-8A86-15D67DFF8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199" y="0"/>
            <a:ext cx="2198801" cy="90114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1DDA28-C8AB-06DB-8968-8610B921F12F}"/>
              </a:ext>
            </a:extLst>
          </p:cNvPr>
          <p:cNvSpPr txBox="1"/>
          <p:nvPr/>
        </p:nvSpPr>
        <p:spPr>
          <a:xfrm>
            <a:off x="3490686" y="2705725"/>
            <a:ext cx="52106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FIM!</a:t>
            </a:r>
          </a:p>
        </p:txBody>
      </p:sp>
    </p:spTree>
    <p:extLst>
      <p:ext uri="{BB962C8B-B14F-4D97-AF65-F5344CB8AC3E}">
        <p14:creationId xmlns:p14="http://schemas.microsoft.com/office/powerpoint/2010/main" val="202910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146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Herrero</dc:creator>
  <cp:lastModifiedBy>Guilherme Albuquerque</cp:lastModifiedBy>
  <cp:revision>2</cp:revision>
  <dcterms:created xsi:type="dcterms:W3CDTF">2023-10-26T23:27:23Z</dcterms:created>
  <dcterms:modified xsi:type="dcterms:W3CDTF">2023-10-27T18:36:11Z</dcterms:modified>
</cp:coreProperties>
</file>