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57" r:id="rId6"/>
    <p:sldId id="259" r:id="rId7"/>
    <p:sldId id="258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CAD205-EDFA-49F7-ACDE-9928BF478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1E92AF-D77C-43CD-B18A-91C4A7F442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snhu-media.snhu.edu/files/course_repository/undergraduate/cs/cs250/storyline/mod1/story_html5.html" TargetMode="Externa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eb-p-ebscohost-com.ezproxy.snhu.edu/ehost/ebookviewer/ebook/bmxlYmtfXzkzNzAwOV9fQU41?sid=9bbbaf68-38a4-45c8-8d3c-54324d807f9c@redis&amp;vid=0&amp;format=EB&amp;rid=1" TargetMode="Externa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Agile: adaptive software development approach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460" y="5420995"/>
            <a:ext cx="6987540" cy="1437005"/>
          </a:xfrm>
        </p:spPr>
        <p:txBody>
          <a:bodyPr>
            <a:normAutofit fontScale="5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CS250 - Software Development Life Cycle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Souther New Hampshire Univeristy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Chao Guan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2022-04-16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Professor Tammy Morrison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Overview of the Scrum-agile approach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440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Scrum-agile approach is an adaptive and flexible project mangement methdology that develops projects in an incremental and iterative manner, with its focus on product value and customer satisfaction.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Waterfall versus Agile Development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26945" y="24384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Waterfall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Agile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sequential, plan-driven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iterative, customer-centered, 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limited customer interaction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engagement 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fixed cost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non-fixed cost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changes are discouraged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changes are welcome 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61" y="608965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Various Roles on a Scrum-agile Team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12595" y="2108200"/>
          <a:ext cx="932815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745"/>
                <a:gridCol w="3126105"/>
                <a:gridCol w="2908300"/>
              </a:tblGrid>
              <a:tr h="381000">
                <a:tc>
                  <a:txBody>
                    <a:bodyPr/>
                    <a:p>
                      <a:pPr indent="0" algn="ctr"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en-US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 Owner</a:t>
                      </a:r>
                      <a:endParaRPr lang="en-US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en-US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Scrum Master</a:t>
                      </a:r>
                      <a:endParaRPr lang="en-US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en-US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Team Members</a:t>
                      </a:r>
                      <a:endParaRPr lang="en-US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46095"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Responsible for managing Product Backlog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l"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Collecting and defining user requirements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l"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Prioritizing the workload for the Scrum Team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Provide guidance to the Scrum Team to implement Scrum. 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Plan and execute various Scrum events. 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Perve the Scrum team to remove obstacles in the development process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Contribute in sprint planning and restropective  review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Utilize experise to design products customized to users’ requirements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Wingdings" panose="05000000000000000000" charset="0"/>
                        <a:buChar char="l"/>
                      </a:pP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Test the projects to be deliverable</a:t>
                      </a:r>
                      <a:endParaRPr lang="en-US" altLang="zh-CN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Phases of SDLC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1755" y="2438400"/>
            <a:ext cx="447929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71290" y="5562600"/>
            <a:ext cx="18497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source: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hlinkClick r:id="rId3"/>
              </a:rPr>
              <a:t>snhu-media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hlinkClick r:id="rId3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21045" y="2439035"/>
            <a:ext cx="62553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Plan: the project owner defines user requirements, determine work priorities, and establish project roadmap.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Design: developers design the project based off the defined user requirements.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Develop: the cross-functional agile team develop the project into a concrete product and maintain on-going interaction with customers for feedback.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Test: testers test the project against the user requirements.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Deploy: projects are deployed to customer for production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Review: the customer reviews the efficiency of the product in its daily production.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Lunch: the customer launches the product for his business activities.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431145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Differences in Waterfall Development Approach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2438400"/>
            <a:ext cx="5287010" cy="3692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3795" y="2517775"/>
            <a:ext cx="43516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waterfall development approach is a sequential method in which each step depends on its previous one.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There is limited customer-developer interaction as the coding is based on the design of the previous phase.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 the testing is failed, the process has to start over.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1115" y="6130925"/>
            <a:ext cx="32391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Source: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The Project Manager’s Guide to Mastering Agile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110" y="685800"/>
            <a:ext cx="11102340" cy="17526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charset="0"/>
                <a:cs typeface="Times New Roman" panose="02020603050405020304" charset="0"/>
              </a:rPr>
              <a:t>When to use a waterfall approach or an agile approach?</a:t>
            </a:r>
            <a:endParaRPr lang="en-US" sz="3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 of Uncertainty in the project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many uncertain factors, an agile approach works better than the waterfall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Budget restriction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project by the agile approach tends to rely on non fixed budget. If there is a limited budget, the waterfall approach works better within the budget limit.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795" y="1847850"/>
            <a:ext cx="10019030" cy="3161665"/>
          </a:xfrm>
        </p:spPr>
        <p:txBody>
          <a:bodyPr>
            <a:normAutofit/>
          </a:bodyPr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Cobb, C. G. (2015). The project manager’s guide to mastering agile : principles and practices for an adaptive approach. John Wiley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CS250-Module One: SDLC Methodologies. (n.d.). Snhu-Media.snhu.edu. Retrieved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April 16, 2022, from http://snhu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-	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media.snhu.edu/files/course_repository/undergraduate/cs/cs250/storyline/mod1/story_html5.html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Ihor. (2021, September 30). The Agile Software Development Life Cycle: All You Need to Know. DistantJob - Remote Recruitment Agency.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https://distantjob.com/blog/agile-software-development-life-cycle/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Mangrulkar, A. (2018, September 26). Reviews in Software Development Life Cycle. Blog.e-Zest.com. https://blog.e-zest.com/reviews-in-software-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development-life-cycle#:~:text=Review%20plays%20an%20important%20role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f86933a-9c3d-4abc-adfe-000245ea5bfb}"/>
</p:tagLst>
</file>

<file path=ppt/tags/tag2.xml><?xml version="1.0" encoding="utf-8"?>
<p:tagLst xmlns:p="http://schemas.openxmlformats.org/presentationml/2006/main">
  <p:tag name="KSO_WM_UNIT_TABLE_BEAUTIFY" val="smartTable{d46dc9cd-da9c-437b-b65f-c11019fae3e7}"/>
  <p:tag name="TABLE_ENDDRAG_ORIGIN_RECT" val="734*269"/>
  <p:tag name="TABLE_ENDDRAG_RECT" val="134*166*734*269"/>
</p:tagLst>
</file>

<file path=ppt/tags/tag3.xml><?xml version="1.0" encoding="utf-8"?>
<p:tagLst xmlns:p="http://schemas.openxmlformats.org/presentationml/2006/main">
  <p:tag name="KSO_WM_UNIT_PLACING_PICTURE_USER_VIEWPORT" val="{&quot;height&quot;:4920,&quot;width&quot;:7054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3245</Words>
  <Application>WPS 演示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Times New Roman</vt:lpstr>
      <vt:lpstr>Wingdings</vt:lpstr>
      <vt:lpstr>微软雅黑</vt:lpstr>
      <vt:lpstr>Arial Unicode MS</vt:lpstr>
      <vt:lpstr>Corbel</vt:lpstr>
      <vt:lpstr>Calibri</vt:lpstr>
      <vt:lpstr>华文楷体</vt:lpstr>
      <vt:lpstr>Parallax</vt:lpstr>
      <vt:lpstr>Agile: adaptive software development approach</vt:lpstr>
      <vt:lpstr>Overview of the Scrum-agile approach</vt:lpstr>
      <vt:lpstr>Waterfall versus Agile Development</vt:lpstr>
      <vt:lpstr>Various Roles on a Scrum-agile Team</vt:lpstr>
      <vt:lpstr> Phases of SDLC </vt:lpstr>
      <vt:lpstr>Differences in Waterfall Development Approach</vt:lpstr>
      <vt:lpstr>When to use a waterfall approach or an agile approach?</vt:lpstr>
      <vt:lpstr>References</vt:lpstr>
    </vt:vector>
  </TitlesOfParts>
  <Company>DHA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Agile: adaptive software development approach</dc:title>
  <dc:creator>Guan, Chao SGT USARMY 65 MED BDE (USA)</dc:creator>
  <cp:lastModifiedBy>ivan</cp:lastModifiedBy>
  <cp:revision>7</cp:revision>
  <dcterms:created xsi:type="dcterms:W3CDTF">2022-04-14T00:18:00Z</dcterms:created>
  <dcterms:modified xsi:type="dcterms:W3CDTF">2022-04-17T06:48:57Z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59CE1DCC13D44EBDB407DB1660A70AE2</vt:lpwstr>
  </property>
  <property fmtid="{D5CDD505-2E9C-101B-9397-08002B2CF9AE}" pid="3" name="KSOProductBuildVer">
    <vt:lpwstr>2052-11.1.0.11365</vt:lpwstr>
  </property>
</Properties>
</file>