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08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2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2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54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6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5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99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0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5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74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4452-DA46-F949-9AE5-939766E8C910}" type="datetimeFigureOut">
              <a:rPr kumimoji="1" lang="zh-CN" altLang="en-US" smtClean="0"/>
              <a:t>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71CF-3584-E249-9A8F-E6B770200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本地模块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讲师：李宁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24156"/>
            <a:ext cx="7772400" cy="811334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/>
              <a:t>课程概述</a:t>
            </a:r>
            <a:endParaRPr kumimoji="1" lang="zh-CN" altLang="en-US" sz="3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03" y="1924466"/>
            <a:ext cx="1102563" cy="1102563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843526" y="2934804"/>
            <a:ext cx="1300148" cy="46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 smtClean="0"/>
              <a:t>本地模块</a:t>
            </a:r>
            <a:endParaRPr kumimoji="1"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5" y="1257884"/>
            <a:ext cx="1595041" cy="977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53" y="1323256"/>
            <a:ext cx="2222386" cy="12000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3025864"/>
            <a:ext cx="1471222" cy="1471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886" y="3239098"/>
            <a:ext cx="1152924" cy="1152924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6805027" y="2467850"/>
            <a:ext cx="1300148" cy="46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Electron</a:t>
            </a:r>
            <a:endParaRPr kumimoji="1" lang="zh-CN" altLang="en-US" sz="18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95673" y="2234956"/>
            <a:ext cx="1300148" cy="46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err="1" smtClean="0"/>
              <a:t>Node.js</a:t>
            </a:r>
            <a:endParaRPr kumimoji="1" lang="zh-CN" altLang="en-US" sz="18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88515" y="4392022"/>
            <a:ext cx="1300148" cy="46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C++</a:t>
            </a:r>
            <a:endParaRPr kumimoji="1" lang="zh-CN" altLang="en-US" sz="18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805027" y="4392022"/>
            <a:ext cx="1300148" cy="46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 smtClean="0"/>
              <a:t>Go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09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374" y="250626"/>
            <a:ext cx="7772400" cy="811334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/>
              <a:t>为什么要用</a:t>
            </a:r>
            <a:r>
              <a:rPr kumimoji="1" lang="en-US" altLang="zh-CN" sz="3000" dirty="0" smtClean="0"/>
              <a:t>C++</a:t>
            </a:r>
            <a:r>
              <a:rPr kumimoji="1" lang="zh-CN" altLang="en-US" sz="3000" dirty="0" smtClean="0"/>
              <a:t>和</a:t>
            </a:r>
            <a:r>
              <a:rPr kumimoji="1" lang="en-US" altLang="zh-CN" sz="3000" dirty="0" smtClean="0"/>
              <a:t>Go</a:t>
            </a:r>
            <a:r>
              <a:rPr kumimoji="1" lang="zh-CN" altLang="en-US" sz="3000" dirty="0" smtClean="0"/>
              <a:t>语言开发</a:t>
            </a:r>
            <a:r>
              <a:rPr kumimoji="1" lang="en-US" altLang="zh-CN" sz="3000" dirty="0" err="1" smtClean="0"/>
              <a:t>Node.js</a:t>
            </a:r>
            <a:r>
              <a:rPr kumimoji="1" lang="zh-CN" altLang="en-US" sz="3000" dirty="0" smtClean="0"/>
              <a:t>本地模块</a:t>
            </a:r>
            <a:endParaRPr kumimoji="1" lang="zh-CN" altLang="en-US" sz="30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81374" y="1365872"/>
            <a:ext cx="3963000" cy="259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charset="2"/>
              <a:buChar char="Ø"/>
            </a:pPr>
            <a:r>
              <a:rPr kumimoji="1" lang="zh-CN" altLang="en-US" sz="1800" dirty="0" smtClean="0"/>
              <a:t>保护敏感代码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/>
          </a:p>
          <a:p>
            <a:pPr marL="285750" indent="-285750" algn="l">
              <a:buFont typeface="Wingdings" charset="2"/>
              <a:buChar char="Ø"/>
            </a:pPr>
            <a:r>
              <a:rPr kumimoji="1" lang="zh-CN" altLang="en-US" sz="1800" dirty="0" smtClean="0"/>
              <a:t>提高程序性能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/>
          </a:p>
          <a:p>
            <a:pPr marL="285750" indent="-285750" algn="l">
              <a:buFont typeface="Wingdings" charset="2"/>
              <a:buChar char="Ø"/>
            </a:pPr>
            <a:r>
              <a:rPr kumimoji="1" lang="zh-CN" altLang="en-US" sz="1800" dirty="0" smtClean="0"/>
              <a:t>集成第三方程序库</a:t>
            </a:r>
            <a:endParaRPr kumimoji="1" lang="en-US" altLang="zh-CN" sz="1800" dirty="0" smtClean="0"/>
          </a:p>
          <a:p>
            <a:pPr algn="l"/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67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</Words>
  <Application>Microsoft Macintosh PowerPoint</Application>
  <PresentationFormat>全屏显示(16:9)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用C++编写Node.js本地模块</vt:lpstr>
      <vt:lpstr>课程概述</vt:lpstr>
      <vt:lpstr>为什么要用C++和Go语言开发Node.js本地模块</vt:lpstr>
    </vt:vector>
  </TitlesOfParts>
  <Company>UNIVERSE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LI</dc:creator>
  <cp:lastModifiedBy>NING LI</cp:lastModifiedBy>
  <cp:revision>11</cp:revision>
  <dcterms:created xsi:type="dcterms:W3CDTF">2018-12-08T02:59:20Z</dcterms:created>
  <dcterms:modified xsi:type="dcterms:W3CDTF">2018-12-09T13:11:55Z</dcterms:modified>
</cp:coreProperties>
</file>