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3623925" cy="8229600"/>
  <p:notesSz cx="6858000" cy="9144000"/>
  <p:defaultTextStyle>
    <a:defPPr>
      <a:defRPr lang="fr-FR"/>
    </a:defPPr>
    <a:lvl1pPr marL="0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9251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8500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7749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77000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46250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15499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84750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53999" algn="l" defTabSz="113850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2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5"/>
    <p:restoredTop sz="94710"/>
  </p:normalViewPr>
  <p:slideViewPr>
    <p:cSldViewPr>
      <p:cViewPr varScale="1">
        <p:scale>
          <a:sx n="104" d="100"/>
          <a:sy n="104" d="100"/>
        </p:scale>
        <p:origin x="256" y="568"/>
      </p:cViewPr>
      <p:guideLst>
        <p:guide orient="horz" pos="2592"/>
        <p:guide pos="42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882B-8D20-4512-9541-119B82AB33B5}" type="datetimeFigureOut">
              <a:rPr lang="fr-FR" smtClean="0"/>
              <a:t>21/08/2020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0550" y="685800"/>
            <a:ext cx="5676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A17D8-FB3C-469F-B20C-0FA05D47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37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9251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38500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07749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77000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46250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15499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84750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53999" algn="l" defTabSz="11385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449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02756" indent="-270291" defTabSz="881449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081164" indent="-216233" defTabSz="881449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513629" indent="-216233" defTabSz="881449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1946095" indent="-216233" defTabSz="881449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378560" indent="-216233" defTabSz="8814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811026" indent="-216233" defTabSz="8814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243491" indent="-216233" defTabSz="8814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675957" indent="-216233" defTabSz="8814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1764CA4D-696B-4381-B379-E017255CF8DD}" type="slidenum">
              <a:rPr lang="en-US" altLang="en-US" sz="1100">
                <a:solidFill>
                  <a:prstClr val="black"/>
                </a:solidFill>
                <a:latin typeface="Arial" pitchFamily="34" charset="0"/>
              </a:rPr>
              <a:pPr/>
              <a:t>1</a:t>
            </a:fld>
            <a:endParaRPr lang="en-US" altLang="en-US" sz="11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0550" y="685800"/>
            <a:ext cx="56769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84A40F8-CFDF-4FCA-8320-B7DAF7115E8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" y="6183630"/>
            <a:ext cx="13623925" cy="2112646"/>
          </a:xfrm>
          <a:prstGeom prst="rect">
            <a:avLst/>
          </a:prstGeom>
          <a:solidFill>
            <a:srgbClr val="EE0000"/>
          </a:solidFill>
          <a:ln>
            <a:noFill/>
          </a:ln>
          <a:effectLst/>
        </p:spPr>
        <p:txBody>
          <a:bodyPr wrap="none" lIns="113850" tIns="56926" rIns="113850" bIns="56926" anchor="ctr"/>
          <a:lstStyle>
            <a:lvl1pPr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DB6B3"/>
              </a:buClr>
              <a:buFont typeface="Wingdings" panose="05000000000000000000" pitchFamily="2" charset="2"/>
              <a:buNone/>
              <a:defRPr/>
            </a:pPr>
            <a:endParaRPr lang="fr-FR" altLang="en-US" sz="2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6FED26-2C6E-4664-AD58-65E9763464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" y="1"/>
            <a:ext cx="13623925" cy="2028826"/>
          </a:xfrm>
          <a:prstGeom prst="rect">
            <a:avLst/>
          </a:prstGeom>
          <a:solidFill>
            <a:srgbClr val="EE00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113850" tIns="56926" rIns="113850" bIns="56926" anchor="ctr"/>
          <a:lstStyle>
            <a:lvl1pPr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381C7F5-ACF6-4B8F-9A45-2EDA7DB1FF6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15218" y="1541354"/>
            <a:ext cx="6114210" cy="36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770" tIns="22770" rIns="22770" bIns="22770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</a:rPr>
              <a:t>IBM Systems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black">
          <a:xfrm flipV="1">
            <a:off x="1987426" y="1541354"/>
            <a:ext cx="0" cy="394336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3850" tIns="56926" rIns="113850" bIns="56926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1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186FB901-B7B8-45EA-B95A-C072E8004E7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0785612" y="7498087"/>
            <a:ext cx="2443319" cy="29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3850" tIns="56926" rIns="113850" bIns="56926">
            <a:spAutoFit/>
          </a:bodyPr>
          <a:lstStyle>
            <a:lvl1pPr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© 2020 IBM Corporation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ctrTitle"/>
          </p:nvPr>
        </p:nvSpPr>
        <p:spPr bwMode="black">
          <a:xfrm>
            <a:off x="581860" y="2992761"/>
            <a:ext cx="11852343" cy="599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Presentation Title</a:t>
            </a:r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81856" y="4019551"/>
            <a:ext cx="11849976" cy="364263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b="1" i="1"/>
            </a:lvl1pPr>
          </a:lstStyle>
          <a:p>
            <a:pPr lvl="0"/>
            <a:r>
              <a:rPr lang="en-US" altLang="en-US" noProof="0"/>
              <a:t>Presentation Subtitle</a:t>
            </a:r>
          </a:p>
        </p:txBody>
      </p:sp>
      <p:pic>
        <p:nvPicPr>
          <p:cNvPr id="13" name="Picture 2" descr="ibm-logo-black – ITSMA">
            <a:extLst>
              <a:ext uri="{FF2B5EF4-FFF2-40B4-BE49-F238E27FC236}">
                <a16:creationId xmlns:a16="http://schemas.microsoft.com/office/drawing/2014/main" id="{89C199A8-A974-2342-9F79-0F845471BB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290" y="-146826"/>
            <a:ext cx="3750994" cy="253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914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AD523-8CBD-4F8C-8C28-E14234DFFEC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12484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0005" y="969646"/>
            <a:ext cx="714672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33" y="969646"/>
            <a:ext cx="925055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B9630-705D-4C52-9825-F1FC4E5B824C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613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37" y="969651"/>
            <a:ext cx="12616323" cy="59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17844" y="2131702"/>
            <a:ext cx="5508702" cy="5604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3612" y="2131702"/>
            <a:ext cx="5511066" cy="5604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4875B-BD77-4B0F-BEBA-E89D327D482C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9890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2A539-A32B-4913-ADC1-C52616FAEF6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17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ing no Text 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0600" y="214573"/>
            <a:ext cx="11239738" cy="599712"/>
          </a:xfrm>
        </p:spPr>
        <p:txBody>
          <a:bodyPr/>
          <a:lstStyle>
            <a:lvl1pPr>
              <a:defRPr sz="3500"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968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A8121-0FFB-4F62-A181-4425732E0147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474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52" y="3282514"/>
            <a:ext cx="11750635" cy="2192456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552" y="5507363"/>
            <a:ext cx="11750635" cy="1800225"/>
          </a:xfrm>
        </p:spPr>
        <p:txBody>
          <a:bodyPr/>
          <a:lstStyle>
            <a:lvl1pPr marL="0" indent="0">
              <a:buNone/>
              <a:defRPr sz="3000"/>
            </a:lvl1pPr>
            <a:lvl2pPr marL="569251" indent="0">
              <a:buNone/>
              <a:defRPr sz="2500"/>
            </a:lvl2pPr>
            <a:lvl3pPr marL="1138500" indent="0">
              <a:buNone/>
              <a:defRPr sz="2200"/>
            </a:lvl3pPr>
            <a:lvl4pPr marL="1707749" indent="0">
              <a:buNone/>
              <a:defRPr sz="2000"/>
            </a:lvl4pPr>
            <a:lvl5pPr marL="2277000" indent="0">
              <a:buNone/>
              <a:defRPr sz="2000"/>
            </a:lvl5pPr>
            <a:lvl6pPr marL="2846250" indent="0">
              <a:buNone/>
              <a:defRPr sz="2000"/>
            </a:lvl6pPr>
            <a:lvl7pPr marL="3415499" indent="0">
              <a:buNone/>
              <a:defRPr sz="2000"/>
            </a:lvl7pPr>
            <a:lvl8pPr marL="3984750" indent="0">
              <a:buNone/>
              <a:defRPr sz="2000"/>
            </a:lvl8pPr>
            <a:lvl9pPr marL="4553999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7C44F-49CA-4EC1-B1C1-5E376818E40C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599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7844" y="2131702"/>
            <a:ext cx="5508702" cy="5604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3612" y="2131702"/>
            <a:ext cx="5511066" cy="5604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216B8-A70E-4239-B1B1-D74377A47FCE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009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13" y="438155"/>
            <a:ext cx="11750635" cy="59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14" y="2017397"/>
            <a:ext cx="5764150" cy="98869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9251" indent="0">
              <a:buNone/>
              <a:defRPr sz="2500" b="1"/>
            </a:lvl2pPr>
            <a:lvl3pPr marL="1138500" indent="0">
              <a:buNone/>
              <a:defRPr sz="2200" b="1"/>
            </a:lvl3pPr>
            <a:lvl4pPr marL="1707749" indent="0">
              <a:buNone/>
              <a:defRPr sz="2000" b="1"/>
            </a:lvl4pPr>
            <a:lvl5pPr marL="2277000" indent="0">
              <a:buNone/>
              <a:defRPr sz="2000" b="1"/>
            </a:lvl5pPr>
            <a:lvl6pPr marL="2846250" indent="0">
              <a:buNone/>
              <a:defRPr sz="2000" b="1"/>
            </a:lvl6pPr>
            <a:lvl7pPr marL="3415499" indent="0">
              <a:buNone/>
              <a:defRPr sz="2000" b="1"/>
            </a:lvl7pPr>
            <a:lvl8pPr marL="3984750" indent="0">
              <a:buNone/>
              <a:defRPr sz="2000" b="1"/>
            </a:lvl8pPr>
            <a:lvl9pPr marL="455399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014" y="3006091"/>
            <a:ext cx="576415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7113" y="2017397"/>
            <a:ext cx="5792534" cy="98869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9251" indent="0">
              <a:buNone/>
              <a:defRPr sz="2500" b="1"/>
            </a:lvl2pPr>
            <a:lvl3pPr marL="1138500" indent="0">
              <a:buNone/>
              <a:defRPr sz="2200" b="1"/>
            </a:lvl3pPr>
            <a:lvl4pPr marL="1707749" indent="0">
              <a:buNone/>
              <a:defRPr sz="2000" b="1"/>
            </a:lvl4pPr>
            <a:lvl5pPr marL="2277000" indent="0">
              <a:buNone/>
              <a:defRPr sz="2000" b="1"/>
            </a:lvl5pPr>
            <a:lvl6pPr marL="2846250" indent="0">
              <a:buNone/>
              <a:defRPr sz="2000" b="1"/>
            </a:lvl6pPr>
            <a:lvl7pPr marL="3415499" indent="0">
              <a:buNone/>
              <a:defRPr sz="2000" b="1"/>
            </a:lvl7pPr>
            <a:lvl8pPr marL="3984750" indent="0">
              <a:buNone/>
              <a:defRPr sz="2000" b="1"/>
            </a:lvl8pPr>
            <a:lvl9pPr marL="455399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97113" y="3006091"/>
            <a:ext cx="579253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A6C53-2939-4B89-B7B1-53AAC2EC8A9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2666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F7C6B-30B3-4577-AD93-4E5F3601D3B3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880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4E15B-38AF-4675-A42A-16554756E2B7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745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13" y="1245927"/>
            <a:ext cx="4394662" cy="122295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536" y="1184917"/>
            <a:ext cx="6897111" cy="58483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13" y="2468881"/>
            <a:ext cx="4394662" cy="4573905"/>
          </a:xfrm>
        </p:spPr>
        <p:txBody>
          <a:bodyPr/>
          <a:lstStyle>
            <a:lvl1pPr marL="0" indent="0">
              <a:buNone/>
              <a:defRPr sz="2000"/>
            </a:lvl1pPr>
            <a:lvl2pPr marL="569251" indent="0">
              <a:buNone/>
              <a:defRPr sz="1700"/>
            </a:lvl2pPr>
            <a:lvl3pPr marL="1138500" indent="0">
              <a:buNone/>
              <a:defRPr sz="1500"/>
            </a:lvl3pPr>
            <a:lvl4pPr marL="1707749" indent="0">
              <a:buNone/>
              <a:defRPr sz="1200"/>
            </a:lvl4pPr>
            <a:lvl5pPr marL="2277000" indent="0">
              <a:buNone/>
              <a:defRPr sz="1200"/>
            </a:lvl5pPr>
            <a:lvl6pPr marL="2846250" indent="0">
              <a:buNone/>
              <a:defRPr sz="1200"/>
            </a:lvl6pPr>
            <a:lvl7pPr marL="3415499" indent="0">
              <a:buNone/>
              <a:defRPr sz="1200"/>
            </a:lvl7pPr>
            <a:lvl8pPr marL="3984750" indent="0">
              <a:buNone/>
              <a:defRPr sz="1200"/>
            </a:lvl8pPr>
            <a:lvl9pPr marL="455399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5B4EB-6C62-4EE6-A766-68D96886A9E3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5283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13" y="1245927"/>
            <a:ext cx="4394662" cy="122295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92536" y="1184917"/>
            <a:ext cx="6897111" cy="5848350"/>
          </a:xfrm>
        </p:spPr>
        <p:txBody>
          <a:bodyPr/>
          <a:lstStyle>
            <a:lvl1pPr marL="0" indent="0">
              <a:buNone/>
              <a:defRPr sz="4000"/>
            </a:lvl1pPr>
            <a:lvl2pPr marL="569251" indent="0">
              <a:buNone/>
              <a:defRPr sz="3500"/>
            </a:lvl2pPr>
            <a:lvl3pPr marL="1138500" indent="0">
              <a:buNone/>
              <a:defRPr sz="3000"/>
            </a:lvl3pPr>
            <a:lvl4pPr marL="1707749" indent="0">
              <a:buNone/>
              <a:defRPr sz="2500"/>
            </a:lvl4pPr>
            <a:lvl5pPr marL="2277000" indent="0">
              <a:buNone/>
              <a:defRPr sz="2500"/>
            </a:lvl5pPr>
            <a:lvl6pPr marL="2846250" indent="0">
              <a:buNone/>
              <a:defRPr sz="2500"/>
            </a:lvl6pPr>
            <a:lvl7pPr marL="3415499" indent="0">
              <a:buNone/>
              <a:defRPr sz="2500"/>
            </a:lvl7pPr>
            <a:lvl8pPr marL="3984750" indent="0">
              <a:buNone/>
              <a:defRPr sz="2500"/>
            </a:lvl8pPr>
            <a:lvl9pPr marL="4553999" indent="0">
              <a:buNone/>
              <a:defRPr sz="2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13" y="2468881"/>
            <a:ext cx="4394662" cy="4573905"/>
          </a:xfrm>
        </p:spPr>
        <p:txBody>
          <a:bodyPr/>
          <a:lstStyle>
            <a:lvl1pPr marL="0" indent="0">
              <a:buNone/>
              <a:defRPr sz="2000"/>
            </a:lvl1pPr>
            <a:lvl2pPr marL="569251" indent="0">
              <a:buNone/>
              <a:defRPr sz="1700"/>
            </a:lvl2pPr>
            <a:lvl3pPr marL="1138500" indent="0">
              <a:buNone/>
              <a:defRPr sz="1500"/>
            </a:lvl3pPr>
            <a:lvl4pPr marL="1707749" indent="0">
              <a:buNone/>
              <a:defRPr sz="1200"/>
            </a:lvl4pPr>
            <a:lvl5pPr marL="2277000" indent="0">
              <a:buNone/>
              <a:defRPr sz="1200"/>
            </a:lvl5pPr>
            <a:lvl6pPr marL="2846250" indent="0">
              <a:buNone/>
              <a:defRPr sz="1200"/>
            </a:lvl6pPr>
            <a:lvl7pPr marL="3415499" indent="0">
              <a:buNone/>
              <a:defRPr sz="1200"/>
            </a:lvl7pPr>
            <a:lvl8pPr marL="3984750" indent="0">
              <a:buNone/>
              <a:defRPr sz="1200"/>
            </a:lvl8pPr>
            <a:lvl9pPr marL="455399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B3D40-CEC5-4886-A91C-ECB85E956D47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7922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288B3B-9F48-45E4-B9D2-6B72E5DD388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1"/>
            <a:ext cx="13623926" cy="525780"/>
          </a:xfrm>
          <a:prstGeom prst="rect">
            <a:avLst/>
          </a:prstGeom>
          <a:solidFill>
            <a:srgbClr val="EE0000"/>
          </a:solidFill>
          <a:ln>
            <a:noFill/>
          </a:ln>
          <a:effectLst/>
        </p:spPr>
        <p:txBody>
          <a:bodyPr wrap="none" lIns="113850" tIns="56926" rIns="113850" bIns="56926" anchor="ctr"/>
          <a:lstStyle>
            <a:lvl1pPr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9A92E0-CF68-477A-8F0A-F2273B5DFC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" y="7764782"/>
            <a:ext cx="13623925" cy="464820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113850" tIns="56926" rIns="113850" bIns="56926" anchor="ctr"/>
          <a:lstStyle>
            <a:lvl1pPr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9437" y="969651"/>
            <a:ext cx="12616323" cy="59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850" tIns="56926" rIns="113850" bIns="5692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7844" y="2131702"/>
            <a:ext cx="11246835" cy="560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850" tIns="56926" rIns="113850" bIns="569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13D83811-7994-4A7B-A738-F4A7F931CC3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74603"/>
            <a:ext cx="1515532" cy="37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3850" tIns="56926" rIns="113850" bIns="56926">
            <a:spAutoFit/>
          </a:bodyPr>
          <a:lstStyle>
            <a:lvl1pPr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algn="ctr"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00" dirty="0">
                <a:solidFill>
                  <a:srgbClr val="FFFFFF"/>
                </a:solidFill>
                <a:latin typeface="IBM Plex Sans" panose="020B0503050203000203" pitchFamily="34" charset="0"/>
              </a:rPr>
              <a:t>IBM Systems</a:t>
            </a:r>
          </a:p>
        </p:txBody>
      </p:sp>
      <p:sp>
        <p:nvSpPr>
          <p:cNvPr id="242697" name="Rectangle 9">
            <a:extLst>
              <a:ext uri="{FF2B5EF4-FFF2-40B4-BE49-F238E27FC236}">
                <a16:creationId xmlns:a16="http://schemas.microsoft.com/office/drawing/2014/main" id="{F9D10651-A81B-4966-A3C3-CA645F381C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2408180" y="7835267"/>
            <a:ext cx="100287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50000"/>
              </a:spcBef>
              <a:defRPr sz="1200" b="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2F8E9028-F5EF-4424-9884-74B6035B81D0}" type="slidenum">
              <a:rPr lang="en-US" altLang="en-US" smtClean="0"/>
              <a:pPr fontAlgn="base">
                <a:spcAft>
                  <a:spcPct val="0"/>
                </a:spcAft>
              </a:pPr>
              <a:t>‹N°›</a:t>
            </a:fld>
            <a:endParaRPr lang="en-US" alt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black">
          <a:xfrm>
            <a:off x="1515532" y="121920"/>
            <a:ext cx="0" cy="28194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3850" tIns="56926" rIns="113850" bIns="5692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10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pic>
        <p:nvPicPr>
          <p:cNvPr id="2" name="Picture 2" descr="ibm-logo-black – ITSMA">
            <a:extLst>
              <a:ext uri="{FF2B5EF4-FFF2-40B4-BE49-F238E27FC236}">
                <a16:creationId xmlns:a16="http://schemas.microsoft.com/office/drawing/2014/main" id="{A0BE5680-06FB-7342-81D0-A1A140B07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948" y="-146826"/>
            <a:ext cx="1211336" cy="8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rgbClr val="EE0000"/>
          </a:solidFill>
          <a:latin typeface="IBM Plex Sans" panose="020B0503050203000203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569251" algn="l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138500" algn="l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707749" algn="l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277000" algn="l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84625" indent="-284625" algn="l" rtl="0" eaLnBrk="0" fontAlgn="base" hangingPunct="0">
        <a:spcBef>
          <a:spcPct val="25000"/>
        </a:spcBef>
        <a:spcAft>
          <a:spcPct val="15000"/>
        </a:spcAft>
        <a:buClr>
          <a:srgbClr val="EE0000"/>
        </a:buClr>
        <a:buFont typeface="Wingdings" pitchFamily="2" charset="2"/>
        <a:buChar char="§"/>
        <a:defRPr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1pPr>
      <a:lvl2pPr marL="569251" indent="-282649" algn="l" rtl="0" eaLnBrk="0" fontAlgn="base" hangingPunct="0">
        <a:spcBef>
          <a:spcPct val="15000"/>
        </a:spcBef>
        <a:spcAft>
          <a:spcPct val="15000"/>
        </a:spcAft>
        <a:buClr>
          <a:srgbClr val="EE0000"/>
        </a:buClr>
        <a:buFont typeface="Webdings" pitchFamily="18" charset="2"/>
        <a:buChar char="4"/>
        <a:defRPr sz="20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2pPr>
      <a:lvl3pPr marL="849921" indent="-278696" algn="l" rtl="0" eaLnBrk="0" fontAlgn="base" hangingPunct="0">
        <a:spcBef>
          <a:spcPct val="15000"/>
        </a:spcBef>
        <a:spcAft>
          <a:spcPct val="15000"/>
        </a:spcAft>
        <a:buClr>
          <a:srgbClr val="EE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3pPr>
      <a:lvl4pPr marL="1136524" indent="-284625" algn="l" rtl="0" eaLnBrk="0" fontAlgn="base" hangingPunct="0">
        <a:spcBef>
          <a:spcPct val="15000"/>
        </a:spcBef>
        <a:spcAft>
          <a:spcPct val="15000"/>
        </a:spcAft>
        <a:buClr>
          <a:srgbClr val="EE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4pPr>
      <a:lvl5pPr marL="1423124" indent="-284625" algn="l" rtl="0" eaLnBrk="0" fontAlgn="base" hangingPunct="0">
        <a:spcBef>
          <a:spcPct val="15000"/>
        </a:spcBef>
        <a:spcAft>
          <a:spcPct val="15000"/>
        </a:spcAft>
        <a:buClr>
          <a:srgbClr val="EE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5pPr>
      <a:lvl6pPr marL="3130875" indent="-284625" algn="l" defTabSz="1138500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0124" indent="-284625" algn="l" defTabSz="1138500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9375" indent="-284625" algn="l" defTabSz="1138500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838624" indent="-284625" algn="l" defTabSz="1138500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251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500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7749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000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6250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5499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4750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3999" algn="l" defTabSz="113850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178">
            <a:extLst>
              <a:ext uri="{FF2B5EF4-FFF2-40B4-BE49-F238E27FC236}">
                <a16:creationId xmlns:a16="http://schemas.microsoft.com/office/drawing/2014/main" id="{89C1597F-18B1-CB49-8C5F-157512BB7C5F}"/>
              </a:ext>
            </a:extLst>
          </p:cNvPr>
          <p:cNvSpPr/>
          <p:nvPr/>
        </p:nvSpPr>
        <p:spPr bwMode="auto">
          <a:xfrm>
            <a:off x="10983679" y="1276792"/>
            <a:ext cx="2490572" cy="3707643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 bwMode="auto">
          <a:xfrm>
            <a:off x="4670569" y="1277397"/>
            <a:ext cx="6048671" cy="3712372"/>
          </a:xfrm>
          <a:prstGeom prst="roundRect">
            <a:avLst>
              <a:gd name="adj" fmla="val 1100"/>
            </a:avLst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215" name="Rounded Rectangle 214"/>
          <p:cNvSpPr/>
          <p:nvPr/>
        </p:nvSpPr>
        <p:spPr bwMode="auto">
          <a:xfrm>
            <a:off x="3250626" y="1275161"/>
            <a:ext cx="1258062" cy="3694885"/>
          </a:xfrm>
          <a:prstGeom prst="roundRect">
            <a:avLst>
              <a:gd name="adj" fmla="val 3148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2"/>
          <p:cNvSpPr>
            <a:spLocks noChangeArrowheads="1"/>
          </p:cNvSpPr>
          <p:nvPr/>
        </p:nvSpPr>
        <p:spPr bwMode="auto">
          <a:xfrm>
            <a:off x="4798944" y="4224536"/>
            <a:ext cx="1587625" cy="250304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rmAutofit/>
          </a:bodyPr>
          <a:lstStyle/>
          <a:p>
            <a:pPr algn="ctr" defTabSz="63970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Secure Container</a:t>
            </a:r>
          </a:p>
        </p:txBody>
      </p:sp>
      <p:sp>
        <p:nvSpPr>
          <p:cNvPr id="181" name="Text Box 12"/>
          <p:cNvSpPr txBox="1">
            <a:spLocks noChangeArrowheads="1"/>
          </p:cNvSpPr>
          <p:nvPr/>
        </p:nvSpPr>
        <p:spPr bwMode="auto">
          <a:xfrm>
            <a:off x="4762604" y="1357378"/>
            <a:ext cx="1927058" cy="126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445619"/>
                    </a:gs>
                    <a:gs pos="50000">
                      <a:srgbClr val="94B937"/>
                    </a:gs>
                    <a:gs pos="100000">
                      <a:srgbClr val="44561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IBM Plex Sans" panose="020B0503050203000203" pitchFamily="34" charset="0"/>
              </a:rPr>
              <a:t>IBM MAXIMO STACK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6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12  IFLs Cores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128Go RAM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600Go HDD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5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5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900" baseline="100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82" name="Text Box 20"/>
          <p:cNvSpPr txBox="1">
            <a:spLocks noChangeArrowheads="1"/>
          </p:cNvSpPr>
          <p:nvPr/>
        </p:nvSpPr>
        <p:spPr bwMode="auto">
          <a:xfrm>
            <a:off x="4813125" y="2923818"/>
            <a:ext cx="1573445" cy="1241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Maximo DB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b="1" dirty="0">
                <a:solidFill>
                  <a:srgbClr val="000000"/>
                </a:solidFill>
                <a:latin typeface="IBM Plex Sans" panose="020B0503050203000203" pitchFamily="34" charset="0"/>
              </a:rPr>
              <a:t>Secure Container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IBM DB2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8 vCPUs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24Go RAM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80Go HDD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7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7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7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</p:txBody>
      </p:sp>
      <p:sp>
        <p:nvSpPr>
          <p:cNvPr id="183" name="AutoShape 23"/>
          <p:cNvSpPr>
            <a:spLocks noChangeArrowheads="1"/>
          </p:cNvSpPr>
          <p:nvPr/>
        </p:nvSpPr>
        <p:spPr bwMode="auto">
          <a:xfrm>
            <a:off x="5833327" y="3610166"/>
            <a:ext cx="351284" cy="412874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00" b="1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85" name="Rectangle 2"/>
          <p:cNvSpPr>
            <a:spLocks noChangeArrowheads="1"/>
          </p:cNvSpPr>
          <p:nvPr/>
        </p:nvSpPr>
        <p:spPr bwMode="auto">
          <a:xfrm>
            <a:off x="6458576" y="4224536"/>
            <a:ext cx="2041584" cy="250304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rmAutofit/>
          </a:bodyPr>
          <a:lstStyle/>
          <a:p>
            <a:pPr algn="ctr" defTabSz="63970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Secure Container</a:t>
            </a:r>
          </a:p>
        </p:txBody>
      </p:sp>
      <p:sp>
        <p:nvSpPr>
          <p:cNvPr id="186" name="Text Box 20"/>
          <p:cNvSpPr txBox="1">
            <a:spLocks noChangeArrowheads="1"/>
          </p:cNvSpPr>
          <p:nvPr/>
        </p:nvSpPr>
        <p:spPr bwMode="auto">
          <a:xfrm>
            <a:off x="6458576" y="2921718"/>
            <a:ext cx="2041584" cy="1241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Maximo Application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b="1" dirty="0">
                <a:solidFill>
                  <a:srgbClr val="000000"/>
                </a:solidFill>
                <a:latin typeface="IBM Plex Sans" panose="020B0503050203000203" pitchFamily="34" charset="0"/>
              </a:rPr>
              <a:t>Secure Container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IBM WAS ND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MAXIMO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8 vCPUs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24Go RAM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80Go HDD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7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7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</p:txBody>
      </p:sp>
      <p:sp>
        <p:nvSpPr>
          <p:cNvPr id="187" name="Rectangle 77"/>
          <p:cNvSpPr>
            <a:spLocks noChangeArrowheads="1"/>
          </p:cNvSpPr>
          <p:nvPr/>
        </p:nvSpPr>
        <p:spPr bwMode="auto">
          <a:xfrm>
            <a:off x="7514312" y="3418086"/>
            <a:ext cx="888479" cy="1968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JVM_Maximo_1</a:t>
            </a:r>
          </a:p>
        </p:txBody>
      </p:sp>
      <p:sp>
        <p:nvSpPr>
          <p:cNvPr id="188" name="Rectangle 77"/>
          <p:cNvSpPr>
            <a:spLocks noChangeArrowheads="1"/>
          </p:cNvSpPr>
          <p:nvPr/>
        </p:nvSpPr>
        <p:spPr bwMode="auto">
          <a:xfrm>
            <a:off x="7500133" y="3665983"/>
            <a:ext cx="888479" cy="1968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JVM_Maximo_2</a:t>
            </a:r>
          </a:p>
        </p:txBody>
      </p:sp>
      <p:sp>
        <p:nvSpPr>
          <p:cNvPr id="189" name="Rectangle 77"/>
          <p:cNvSpPr>
            <a:spLocks noChangeArrowheads="1"/>
          </p:cNvSpPr>
          <p:nvPr/>
        </p:nvSpPr>
        <p:spPr bwMode="auto">
          <a:xfrm>
            <a:off x="7500133" y="3901181"/>
            <a:ext cx="888479" cy="19685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JVM-CRON-1</a:t>
            </a:r>
          </a:p>
        </p:txBody>
      </p:sp>
      <p:sp>
        <p:nvSpPr>
          <p:cNvPr id="190" name="Rectangle 2"/>
          <p:cNvSpPr>
            <a:spLocks noChangeArrowheads="1"/>
          </p:cNvSpPr>
          <p:nvPr/>
        </p:nvSpPr>
        <p:spPr bwMode="auto">
          <a:xfrm>
            <a:off x="8552164" y="4224536"/>
            <a:ext cx="2041584" cy="250304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rmAutofit/>
          </a:bodyPr>
          <a:lstStyle/>
          <a:p>
            <a:pPr algn="ctr" defTabSz="63970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Secure Container</a:t>
            </a:r>
          </a:p>
        </p:txBody>
      </p:sp>
      <p:sp>
        <p:nvSpPr>
          <p:cNvPr id="191" name="Text Box 20"/>
          <p:cNvSpPr txBox="1">
            <a:spLocks noChangeArrowheads="1"/>
          </p:cNvSpPr>
          <p:nvPr/>
        </p:nvSpPr>
        <p:spPr bwMode="auto">
          <a:xfrm>
            <a:off x="8552164" y="2923818"/>
            <a:ext cx="2041584" cy="1241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Maximo Application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b="1" dirty="0">
                <a:solidFill>
                  <a:srgbClr val="000000"/>
                </a:solidFill>
                <a:latin typeface="IBM Plex Sans" panose="020B0503050203000203" pitchFamily="34" charset="0"/>
              </a:rPr>
              <a:t>Secure Container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IBM WAS ND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BIRT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MAXIMO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8 vCPUs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24Go RAM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80Go HDD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7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</p:txBody>
      </p:sp>
      <p:sp>
        <p:nvSpPr>
          <p:cNvPr id="192" name="Rectangle 80"/>
          <p:cNvSpPr>
            <a:spLocks noChangeArrowheads="1"/>
          </p:cNvSpPr>
          <p:nvPr/>
        </p:nvSpPr>
        <p:spPr bwMode="auto">
          <a:xfrm>
            <a:off x="9571119" y="3497518"/>
            <a:ext cx="919906" cy="166949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JVM_MIF_1</a:t>
            </a:r>
          </a:p>
        </p:txBody>
      </p:sp>
      <p:sp>
        <p:nvSpPr>
          <p:cNvPr id="193" name="Rectangle 81"/>
          <p:cNvSpPr>
            <a:spLocks noChangeArrowheads="1"/>
          </p:cNvSpPr>
          <p:nvPr/>
        </p:nvSpPr>
        <p:spPr bwMode="auto">
          <a:xfrm>
            <a:off x="9571119" y="3722500"/>
            <a:ext cx="919906" cy="164568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JVM_apiREST_1</a:t>
            </a:r>
          </a:p>
        </p:txBody>
      </p:sp>
      <p:sp>
        <p:nvSpPr>
          <p:cNvPr id="194" name="Rectangle 78"/>
          <p:cNvSpPr>
            <a:spLocks noChangeArrowheads="1"/>
          </p:cNvSpPr>
          <p:nvPr/>
        </p:nvSpPr>
        <p:spPr bwMode="auto">
          <a:xfrm>
            <a:off x="9571119" y="3938527"/>
            <a:ext cx="919906" cy="15950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JVM_BIRT_1</a:t>
            </a:r>
          </a:p>
        </p:txBody>
      </p:sp>
      <p:sp>
        <p:nvSpPr>
          <p:cNvPr id="195" name="Rectangle 80"/>
          <p:cNvSpPr>
            <a:spLocks noChangeArrowheads="1"/>
          </p:cNvSpPr>
          <p:nvPr/>
        </p:nvSpPr>
        <p:spPr bwMode="auto">
          <a:xfrm>
            <a:off x="9571119" y="3290454"/>
            <a:ext cx="919906" cy="15085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JVM_BDI_1</a:t>
            </a:r>
          </a:p>
        </p:txBody>
      </p:sp>
      <p:sp>
        <p:nvSpPr>
          <p:cNvPr id="196" name="Rectangle 2"/>
          <p:cNvSpPr>
            <a:spLocks noChangeArrowheads="1"/>
          </p:cNvSpPr>
          <p:nvPr/>
        </p:nvSpPr>
        <p:spPr bwMode="auto">
          <a:xfrm>
            <a:off x="6457602" y="2352328"/>
            <a:ext cx="2029392" cy="250304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/>
          <a:p>
            <a:pPr algn="ctr" defTabSz="63970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Secure Container</a:t>
            </a:r>
          </a:p>
        </p:txBody>
      </p:sp>
      <p:sp>
        <p:nvSpPr>
          <p:cNvPr id="197" name="Text Box 20"/>
          <p:cNvSpPr txBox="1">
            <a:spLocks noChangeArrowheads="1"/>
          </p:cNvSpPr>
          <p:nvPr/>
        </p:nvSpPr>
        <p:spPr bwMode="auto">
          <a:xfrm>
            <a:off x="6445409" y="1386723"/>
            <a:ext cx="2041584" cy="9280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Maximo Web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b="1" dirty="0">
                <a:solidFill>
                  <a:srgbClr val="000000"/>
                </a:solidFill>
                <a:latin typeface="IBM Plex Sans" panose="020B0503050203000203" pitchFamily="34" charset="0"/>
              </a:rPr>
              <a:t>Secure Container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IBM HTTP Server</a:t>
            </a: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4 vCPUs</a:t>
            </a: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6Go RAM</a:t>
            </a: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20Go HDD</a:t>
            </a:r>
          </a:p>
        </p:txBody>
      </p:sp>
      <p:sp>
        <p:nvSpPr>
          <p:cNvPr id="198" name="Rectangle 80"/>
          <p:cNvSpPr>
            <a:spLocks noChangeArrowheads="1"/>
          </p:cNvSpPr>
          <p:nvPr/>
        </p:nvSpPr>
        <p:spPr bwMode="auto">
          <a:xfrm>
            <a:off x="7389531" y="2022363"/>
            <a:ext cx="919906" cy="15085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IBM httpd</a:t>
            </a:r>
          </a:p>
        </p:txBody>
      </p:sp>
      <p:cxnSp>
        <p:nvCxnSpPr>
          <p:cNvPr id="199" name="AutoShape 87"/>
          <p:cNvCxnSpPr>
            <a:cxnSpLocks noChangeShapeType="1"/>
          </p:cNvCxnSpPr>
          <p:nvPr/>
        </p:nvCxnSpPr>
        <p:spPr bwMode="auto">
          <a:xfrm>
            <a:off x="7085090" y="1551947"/>
            <a:ext cx="0" cy="73025"/>
          </a:xfrm>
          <a:prstGeom prst="straightConnector1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0" name="Rectangle 2"/>
          <p:cNvSpPr>
            <a:spLocks noChangeArrowheads="1"/>
          </p:cNvSpPr>
          <p:nvPr/>
        </p:nvSpPr>
        <p:spPr bwMode="auto">
          <a:xfrm>
            <a:off x="8552163" y="2352328"/>
            <a:ext cx="2053776" cy="250304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rmAutofit/>
          </a:bodyPr>
          <a:lstStyle/>
          <a:p>
            <a:pPr algn="ctr" defTabSz="63970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Secure Container</a:t>
            </a:r>
          </a:p>
        </p:txBody>
      </p:sp>
      <p:sp>
        <p:nvSpPr>
          <p:cNvPr id="201" name="Text Box 20"/>
          <p:cNvSpPr txBox="1">
            <a:spLocks noChangeArrowheads="1"/>
          </p:cNvSpPr>
          <p:nvPr/>
        </p:nvSpPr>
        <p:spPr bwMode="auto">
          <a:xfrm>
            <a:off x="8552163" y="1386723"/>
            <a:ext cx="2053776" cy="9187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b="1" i="1" dirty="0">
                <a:latin typeface="IBM Plex Sans" panose="020B0503050203000203" pitchFamily="34" charset="0"/>
              </a:rPr>
              <a:t>WebSphere DM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900" b="1" dirty="0">
                <a:solidFill>
                  <a:srgbClr val="000000"/>
                </a:solidFill>
                <a:latin typeface="IBM Plex Sans" panose="020B0503050203000203" pitchFamily="34" charset="0"/>
              </a:rPr>
              <a:t>Secure Container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IBM WAS ND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2 vCPUs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6Go RAM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700" b="1" dirty="0">
                <a:solidFill>
                  <a:srgbClr val="292929"/>
                </a:solidFill>
                <a:latin typeface="IBM Plex Sans" panose="020B0503050203000203" pitchFamily="34" charset="0"/>
              </a:rPr>
              <a:t>10Go HDD</a:t>
            </a:r>
          </a:p>
        </p:txBody>
      </p:sp>
      <p:sp>
        <p:nvSpPr>
          <p:cNvPr id="202" name="Rectangle 80"/>
          <p:cNvSpPr>
            <a:spLocks noChangeArrowheads="1"/>
          </p:cNvSpPr>
          <p:nvPr/>
        </p:nvSpPr>
        <p:spPr bwMode="auto">
          <a:xfrm>
            <a:off x="9508479" y="2022364"/>
            <a:ext cx="919906" cy="15085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002" tIns="32001" rIns="64002" bIns="32001" anchor="ctr"/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b="1" dirty="0">
                <a:solidFill>
                  <a:srgbClr val="000000"/>
                </a:solidFill>
                <a:latin typeface="IBM Plex Sans" panose="020B0503050203000203" pitchFamily="34" charset="0"/>
              </a:rPr>
              <a:t>Admin Console</a:t>
            </a:r>
          </a:p>
        </p:txBody>
      </p:sp>
      <p:sp>
        <p:nvSpPr>
          <p:cNvPr id="203" name="Rounded Rectangle 202"/>
          <p:cNvSpPr/>
          <p:nvPr/>
        </p:nvSpPr>
        <p:spPr bwMode="auto">
          <a:xfrm>
            <a:off x="4670570" y="5056157"/>
            <a:ext cx="6042003" cy="257144"/>
          </a:xfrm>
          <a:prstGeom prst="roundRect">
            <a:avLst>
              <a:gd name="adj" fmla="val 314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SSC LPAR</a:t>
            </a:r>
          </a:p>
        </p:txBody>
      </p:sp>
      <p:sp>
        <p:nvSpPr>
          <p:cNvPr id="204" name="Rounded Rectangle 203"/>
          <p:cNvSpPr/>
          <p:nvPr/>
        </p:nvSpPr>
        <p:spPr bwMode="auto">
          <a:xfrm>
            <a:off x="3230410" y="5379688"/>
            <a:ext cx="10243829" cy="247516"/>
          </a:xfrm>
          <a:prstGeom prst="roundRect">
            <a:avLst>
              <a:gd name="adj" fmla="val 3148"/>
            </a:avLst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PR/SM</a:t>
            </a:r>
          </a:p>
        </p:txBody>
      </p:sp>
      <p:pic>
        <p:nvPicPr>
          <p:cNvPr id="206" name="Picture 9">
            <a:extLst>
              <a:ext uri="{FF2B5EF4-FFF2-40B4-BE49-F238E27FC236}">
                <a16:creationId xmlns:a16="http://schemas.microsoft.com/office/drawing/2014/main" id="{B47876E3-64E0-D246-8262-9C315B93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4192" y="7076867"/>
            <a:ext cx="458299" cy="39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8" name="Straight Connector 207"/>
          <p:cNvCxnSpPr/>
          <p:nvPr/>
        </p:nvCxnSpPr>
        <p:spPr bwMode="auto">
          <a:xfrm>
            <a:off x="6898522" y="5503446"/>
            <a:ext cx="0" cy="297867"/>
          </a:xfrm>
          <a:prstGeom prst="line">
            <a:avLst/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9" name="Text Box 20"/>
          <p:cNvSpPr txBox="1">
            <a:spLocks noChangeArrowheads="1"/>
          </p:cNvSpPr>
          <p:nvPr/>
        </p:nvSpPr>
        <p:spPr bwMode="auto">
          <a:xfrm>
            <a:off x="4670557" y="4587600"/>
            <a:ext cx="6042017" cy="385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800" tIns="32001" rIns="64002" bIns="32001">
            <a:noAutofit/>
          </a:bodyPr>
          <a:lstStyle>
            <a:defPPr>
              <a:defRPr lang="fr-FR"/>
            </a:defPPr>
            <a:lvl1pPr algn="ctr" defTabSz="639763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sz="1050" b="1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dirty="0"/>
              <a:t>Hosting Appliance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(Hyper Protect Virtual Server)</a:t>
            </a:r>
          </a:p>
        </p:txBody>
      </p:sp>
      <p:sp>
        <p:nvSpPr>
          <p:cNvPr id="210" name="Text Box 20"/>
          <p:cNvSpPr txBox="1">
            <a:spLocks noChangeArrowheads="1"/>
          </p:cNvSpPr>
          <p:nvPr/>
        </p:nvSpPr>
        <p:spPr bwMode="auto">
          <a:xfrm>
            <a:off x="11111854" y="3976839"/>
            <a:ext cx="2180828" cy="415672"/>
          </a:xfrm>
          <a:prstGeom prst="rect">
            <a:avLst/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Demo</a:t>
            </a:r>
          </a:p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IBM Plex Sans" panose="020B0503050203000203" pitchFamily="34" charset="0"/>
              </a:rPr>
              <a:t>RHEL8.2                 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/16G</a:t>
            </a:r>
          </a:p>
        </p:txBody>
      </p:sp>
      <p:sp>
        <p:nvSpPr>
          <p:cNvPr id="211" name="Rounded Rectangle 210"/>
          <p:cNvSpPr/>
          <p:nvPr/>
        </p:nvSpPr>
        <p:spPr bwMode="auto">
          <a:xfrm>
            <a:off x="11101883" y="2034495"/>
            <a:ext cx="2167907" cy="391280"/>
          </a:xfrm>
          <a:prstGeom prst="roundRect">
            <a:avLst>
              <a:gd name="adj" fmla="val 3148"/>
            </a:avLst>
          </a:prstGeom>
          <a:solidFill>
            <a:srgbClr val="FFC000">
              <a:alpha val="5000"/>
            </a:srgbClr>
          </a:solidFill>
          <a:ln w="3175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/>
          <a:p>
            <a:pPr algn="r" defTabSz="639763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FHE</a:t>
            </a:r>
          </a:p>
          <a:p>
            <a:pPr lvl="0" algn="r" fontAlgn="base"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Ubuntu 20.04 	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/4G</a:t>
            </a:r>
          </a:p>
        </p:txBody>
      </p:sp>
      <p:sp>
        <p:nvSpPr>
          <p:cNvPr id="212" name="Text Box 20"/>
          <p:cNvSpPr txBox="1">
            <a:spLocks noChangeArrowheads="1"/>
          </p:cNvSpPr>
          <p:nvPr/>
        </p:nvSpPr>
        <p:spPr bwMode="auto">
          <a:xfrm>
            <a:off x="11111031" y="3331214"/>
            <a:ext cx="2167907" cy="430565"/>
          </a:xfrm>
          <a:prstGeom prst="rect">
            <a:avLst/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Monitoring</a:t>
            </a:r>
          </a:p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IBM Plex Sans" panose="020B0503050203000203" pitchFamily="34" charset="0"/>
              </a:rPr>
              <a:t>RHEL8.2                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/16G</a:t>
            </a:r>
          </a:p>
        </p:txBody>
      </p:sp>
      <p:sp>
        <p:nvSpPr>
          <p:cNvPr id="213" name="Rounded Rectangle 212"/>
          <p:cNvSpPr/>
          <p:nvPr/>
        </p:nvSpPr>
        <p:spPr bwMode="auto">
          <a:xfrm>
            <a:off x="3230409" y="5056157"/>
            <a:ext cx="1278278" cy="251810"/>
          </a:xfrm>
          <a:prstGeom prst="roundRect">
            <a:avLst>
              <a:gd name="adj" fmla="val 314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SSC LPAR</a:t>
            </a:r>
          </a:p>
        </p:txBody>
      </p:sp>
      <p:sp>
        <p:nvSpPr>
          <p:cNvPr id="214" name="Text Box 20"/>
          <p:cNvSpPr txBox="1">
            <a:spLocks noChangeArrowheads="1"/>
          </p:cNvSpPr>
          <p:nvPr/>
        </p:nvSpPr>
        <p:spPr bwMode="auto">
          <a:xfrm>
            <a:off x="3250614" y="4587600"/>
            <a:ext cx="1239983" cy="387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800" tIns="32001" rIns="64002" bIns="32001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chemeClr val="bg1"/>
                </a:solidFill>
                <a:latin typeface="IBM Plex Sans" panose="020B0503050203000203" pitchFamily="34" charset="0"/>
              </a:rPr>
              <a:t>Hosting Appliance (HPVS)</a:t>
            </a:r>
          </a:p>
        </p:txBody>
      </p:sp>
      <p:sp>
        <p:nvSpPr>
          <p:cNvPr id="216" name="Text Box 12"/>
          <p:cNvSpPr txBox="1">
            <a:spLocks noChangeArrowheads="1"/>
          </p:cNvSpPr>
          <p:nvPr/>
        </p:nvSpPr>
        <p:spPr bwMode="auto">
          <a:xfrm>
            <a:off x="3376421" y="1368918"/>
            <a:ext cx="1164852" cy="161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445619"/>
                    </a:gs>
                    <a:gs pos="50000">
                      <a:srgbClr val="94B937"/>
                    </a:gs>
                    <a:gs pos="100000">
                      <a:srgbClr val="44561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IBM Plex Sans" panose="020B0503050203000203" pitchFamily="34" charset="0"/>
              </a:rPr>
              <a:t>IBM DATA PRIVACY PASSPORTS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6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4 IFLs Cores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128 GB RAM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500GHDD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5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5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900" baseline="100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993960" y="6490020"/>
            <a:ext cx="1042865" cy="22309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TKE</a:t>
            </a:r>
          </a:p>
        </p:txBody>
      </p:sp>
      <p:sp>
        <p:nvSpPr>
          <p:cNvPr id="220" name="Rounded Rectangle 219"/>
          <p:cNvSpPr/>
          <p:nvPr/>
        </p:nvSpPr>
        <p:spPr bwMode="auto">
          <a:xfrm>
            <a:off x="993960" y="7193355"/>
            <a:ext cx="1042865" cy="22309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algn="ctr" defTabSz="639763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IBM Plex Sans" panose="020B0503050203000203" pitchFamily="34" charset="0"/>
                <a:cs typeface="Arial" panose="020B0604020202020204" pitchFamily="34" charset="0"/>
              </a:rPr>
              <a:t>HMC</a:t>
            </a:r>
          </a:p>
        </p:txBody>
      </p:sp>
      <p:pic>
        <p:nvPicPr>
          <p:cNvPr id="221" name="Picture 9">
            <a:extLst>
              <a:ext uri="{FF2B5EF4-FFF2-40B4-BE49-F238E27FC236}">
                <a16:creationId xmlns:a16="http://schemas.microsoft.com/office/drawing/2014/main" id="{B47876E3-64E0-D246-8262-9C315B93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173" y="6425483"/>
            <a:ext cx="458299" cy="39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" name="Cloud 225"/>
          <p:cNvSpPr/>
          <p:nvPr/>
        </p:nvSpPr>
        <p:spPr bwMode="auto">
          <a:xfrm>
            <a:off x="6193860" y="6771271"/>
            <a:ext cx="1539917" cy="69457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227" name="Flowchart: Terminator 226"/>
          <p:cNvSpPr/>
          <p:nvPr/>
        </p:nvSpPr>
        <p:spPr bwMode="auto">
          <a:xfrm>
            <a:off x="4723730" y="6675832"/>
            <a:ext cx="1063012" cy="332656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Docker Hub</a:t>
            </a:r>
          </a:p>
        </p:txBody>
      </p:sp>
      <p:sp>
        <p:nvSpPr>
          <p:cNvPr id="228" name="Flowchart: Terminator 227"/>
          <p:cNvSpPr/>
          <p:nvPr/>
        </p:nvSpPr>
        <p:spPr bwMode="auto">
          <a:xfrm>
            <a:off x="4723730" y="7174816"/>
            <a:ext cx="1063012" cy="332656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229" name="Flowchart: Magnetic Disk 228"/>
          <p:cNvSpPr/>
          <p:nvPr/>
        </p:nvSpPr>
        <p:spPr bwMode="auto">
          <a:xfrm>
            <a:off x="12003694" y="6660006"/>
            <a:ext cx="1150390" cy="917104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DS8K</a:t>
            </a:r>
          </a:p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IBM Plex Sans" panose="020B0503050203000203" pitchFamily="34" charset="0"/>
                <a:cs typeface="Arial" panose="020B0604020202020204" pitchFamily="34" charset="0"/>
              </a:rPr>
              <a:t>(DS12)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/>
          <p:cNvCxnSpPr>
            <a:cxnSpLocks/>
            <a:stCxn id="204" idx="2"/>
            <a:endCxn id="229" idx="2"/>
          </p:cNvCxnSpPr>
          <p:nvPr/>
        </p:nvCxnSpPr>
        <p:spPr bwMode="auto">
          <a:xfrm rot="16200000" flipH="1">
            <a:off x="9432332" y="4547196"/>
            <a:ext cx="1491354" cy="3651369"/>
          </a:xfrm>
          <a:prstGeom prst="bentConnector2">
            <a:avLst/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1" name="TextBox 230"/>
          <p:cNvSpPr txBox="1"/>
          <p:nvPr/>
        </p:nvSpPr>
        <p:spPr>
          <a:xfrm>
            <a:off x="7306508" y="6031500"/>
            <a:ext cx="801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FCP</a:t>
            </a:r>
          </a:p>
        </p:txBody>
      </p:sp>
      <p:cxnSp>
        <p:nvCxnSpPr>
          <p:cNvPr id="232" name="Elbow Connector 231"/>
          <p:cNvCxnSpPr>
            <a:cxnSpLocks/>
            <a:endCxn id="226" idx="3"/>
          </p:cNvCxnSpPr>
          <p:nvPr/>
        </p:nvCxnSpPr>
        <p:spPr bwMode="auto">
          <a:xfrm rot="5400000">
            <a:off x="6745566" y="6249723"/>
            <a:ext cx="779515" cy="34300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3" name="Elbow Connector 232"/>
          <p:cNvCxnSpPr>
            <a:cxnSpLocks/>
            <a:stCxn id="226" idx="2"/>
            <a:endCxn id="228" idx="3"/>
          </p:cNvCxnSpPr>
          <p:nvPr/>
        </p:nvCxnSpPr>
        <p:spPr bwMode="auto">
          <a:xfrm rot="10800000" flipV="1">
            <a:off x="5786743" y="7118558"/>
            <a:ext cx="411895" cy="222586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" name="Bulle rectangulaire à coins arrondis 76">
            <a:extLst>
              <a:ext uri="{FF2B5EF4-FFF2-40B4-BE49-F238E27FC236}">
                <a16:creationId xmlns:a16="http://schemas.microsoft.com/office/drawing/2014/main" id="{2ECEA398-F324-8741-A989-3CBE3EAAAC45}"/>
              </a:ext>
            </a:extLst>
          </p:cNvPr>
          <p:cNvSpPr/>
          <p:nvPr/>
        </p:nvSpPr>
        <p:spPr bwMode="auto">
          <a:xfrm>
            <a:off x="2424226" y="197963"/>
            <a:ext cx="1763405" cy="412028"/>
          </a:xfrm>
          <a:prstGeom prst="wedgeRoundRectCallout">
            <a:avLst>
              <a:gd name="adj1" fmla="val -21"/>
              <a:gd name="adj2" fmla="val 10787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64800" tIns="32004" rIns="64008" bIns="3200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Protecting Data OFF the platform.</a:t>
            </a:r>
          </a:p>
        </p:txBody>
      </p:sp>
      <p:cxnSp>
        <p:nvCxnSpPr>
          <p:cNvPr id="234" name="Elbow Connector 233"/>
          <p:cNvCxnSpPr>
            <a:cxnSpLocks/>
            <a:stCxn id="227" idx="3"/>
            <a:endCxn id="226" idx="2"/>
          </p:cNvCxnSpPr>
          <p:nvPr/>
        </p:nvCxnSpPr>
        <p:spPr bwMode="auto">
          <a:xfrm>
            <a:off x="5786742" y="6842160"/>
            <a:ext cx="411895" cy="2763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" name="Rounded Rectangle 234"/>
          <p:cNvSpPr/>
          <p:nvPr/>
        </p:nvSpPr>
        <p:spPr bwMode="auto">
          <a:xfrm>
            <a:off x="10983679" y="4578440"/>
            <a:ext cx="2490560" cy="391607"/>
          </a:xfrm>
          <a:prstGeom prst="roundRect">
            <a:avLst>
              <a:gd name="adj" fmla="val 3148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800" tIns="32001" rIns="64002" bIns="32001" numCol="1" anchor="ctr">
            <a:noAutofit/>
          </a:bodyPr>
          <a:lstStyle/>
          <a:p>
            <a:pPr algn="ctr" defTabSz="639763" fontAlgn="base">
              <a:spcAft>
                <a:spcPct val="0"/>
              </a:spcAft>
            </a:pPr>
            <a:r>
              <a:rPr 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KVM (800G </a:t>
            </a:r>
            <a:r>
              <a:rPr lang="en-US" sz="1050" b="1" dirty="0" err="1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Sto</a:t>
            </a:r>
            <a:r>
              <a:rPr 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) 4IFL/64Go</a:t>
            </a:r>
          </a:p>
        </p:txBody>
      </p:sp>
      <p:sp>
        <p:nvSpPr>
          <p:cNvPr id="158" name="Bulle rectangulaire à coins arrondis 157">
            <a:extLst>
              <a:ext uri="{FF2B5EF4-FFF2-40B4-BE49-F238E27FC236}">
                <a16:creationId xmlns:a16="http://schemas.microsoft.com/office/drawing/2014/main" id="{1BEB4570-E937-E447-8607-786D82B87987}"/>
              </a:ext>
            </a:extLst>
          </p:cNvPr>
          <p:cNvSpPr/>
          <p:nvPr/>
        </p:nvSpPr>
        <p:spPr bwMode="auto">
          <a:xfrm>
            <a:off x="4421206" y="190176"/>
            <a:ext cx="2390756" cy="429054"/>
          </a:xfrm>
          <a:prstGeom prst="wedgeRoundRectCallout">
            <a:avLst>
              <a:gd name="adj1" fmla="val -33265"/>
              <a:gd name="adj2" fmla="val 10309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64800" tIns="32004" rIns="64008" bIns="3200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Protecting Critical Applications </a:t>
            </a:r>
            <a:r>
              <a:rPr lang="en-US" sz="1050" dirty="0">
                <a:latin typeface="IBM Plex Sans" panose="020B0503050203000203" pitchFamily="34" charset="0"/>
                <a:cs typeface="Arial" panose="020B0604020202020204" pitchFamily="34" charset="0"/>
              </a:rPr>
              <a:t>running </a:t>
            </a:r>
            <a:r>
              <a:rPr kumimoji="0" 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hyper secured enclaves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039845" y="3271397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59" name="Bulle rectangulaire à coins arrondis 158">
            <a:extLst>
              <a:ext uri="{FF2B5EF4-FFF2-40B4-BE49-F238E27FC236}">
                <a16:creationId xmlns:a16="http://schemas.microsoft.com/office/drawing/2014/main" id="{9968BBF2-5A91-0746-830D-E8634319AE80}"/>
              </a:ext>
            </a:extLst>
          </p:cNvPr>
          <p:cNvSpPr/>
          <p:nvPr/>
        </p:nvSpPr>
        <p:spPr bwMode="auto">
          <a:xfrm>
            <a:off x="8793548" y="202480"/>
            <a:ext cx="3600400" cy="429054"/>
          </a:xfrm>
          <a:prstGeom prst="wedgeRoundRectCallout">
            <a:avLst>
              <a:gd name="adj1" fmla="val 15990"/>
              <a:gd name="adj2" fmla="val 10035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64800" tIns="32004" rIns="64008" bIns="3200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Protecting Applications and Data in the cloud era for today and </a:t>
            </a:r>
            <a:r>
              <a:rPr lang="en-US" sz="1050" dirty="0">
                <a:latin typeface="IBM Plex Sans" panose="020B0503050203000203" pitchFamily="34" charset="0"/>
                <a:cs typeface="Arial" panose="020B0604020202020204" pitchFamily="34" charset="0"/>
              </a:rPr>
              <a:t>tomorrow </a:t>
            </a:r>
            <a:r>
              <a:rPr kumimoji="0" 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ON the platform.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1039845" y="3949666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69" name="Rounded Rectangle 206">
            <a:extLst>
              <a:ext uri="{FF2B5EF4-FFF2-40B4-BE49-F238E27FC236}">
                <a16:creationId xmlns:a16="http://schemas.microsoft.com/office/drawing/2014/main" id="{B4EB50AF-F848-7C4B-9181-3CE2EC5539E9}"/>
              </a:ext>
            </a:extLst>
          </p:cNvPr>
          <p:cNvSpPr/>
          <p:nvPr/>
        </p:nvSpPr>
        <p:spPr bwMode="auto">
          <a:xfrm>
            <a:off x="3230409" y="5801313"/>
            <a:ext cx="10243830" cy="2295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IBM Plex Sans" panose="020B0503050203000203" pitchFamily="34" charset="0"/>
                <a:cs typeface="Arial" panose="020B0604020202020204" pitchFamily="34" charset="0"/>
              </a:rPr>
              <a:t>VLAN (ONN)</a:t>
            </a:r>
          </a:p>
        </p:txBody>
      </p:sp>
      <p:sp>
        <p:nvSpPr>
          <p:cNvPr id="62" name="Text Box 20">
            <a:extLst>
              <a:ext uri="{FF2B5EF4-FFF2-40B4-BE49-F238E27FC236}">
                <a16:creationId xmlns:a16="http://schemas.microsoft.com/office/drawing/2014/main" id="{1B6A97DB-AE79-484C-9DB7-FDCF9E1C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8116" y="2640834"/>
            <a:ext cx="2167907" cy="475321"/>
          </a:xfrm>
          <a:prstGeom prst="rect">
            <a:avLst/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Deploy</a:t>
            </a:r>
          </a:p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IBM Plex Sans" panose="020B0503050203000203" pitchFamily="34" charset="0"/>
              </a:rPr>
              <a:t> RHEL7.6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 	                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/4G</a:t>
            </a:r>
          </a:p>
        </p:txBody>
      </p:sp>
      <p:pic>
        <p:nvPicPr>
          <p:cNvPr id="171" name="Picture 204">
            <a:extLst>
              <a:ext uri="{FF2B5EF4-FFF2-40B4-BE49-F238E27FC236}">
                <a16:creationId xmlns:a16="http://schemas.microsoft.com/office/drawing/2014/main" id="{935AD3A5-BAE0-D84B-8430-AE0BFB686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07" y="1676619"/>
            <a:ext cx="907143" cy="27073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AD9F0F3-3664-8044-9273-16F8CFC7E930}"/>
              </a:ext>
            </a:extLst>
          </p:cNvPr>
          <p:cNvSpPr txBox="1"/>
          <p:nvPr/>
        </p:nvSpPr>
        <p:spPr>
          <a:xfrm>
            <a:off x="11039845" y="2581514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73" name="Text Box 12">
            <a:extLst>
              <a:ext uri="{FF2B5EF4-FFF2-40B4-BE49-F238E27FC236}">
                <a16:creationId xmlns:a16="http://schemas.microsoft.com/office/drawing/2014/main" id="{931D6F8F-04A5-F043-900C-4C704D0A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20" y="1422623"/>
            <a:ext cx="832130" cy="28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445619"/>
                    </a:gs>
                    <a:gs pos="50000">
                      <a:srgbClr val="94B937"/>
                    </a:gs>
                    <a:gs pos="100000">
                      <a:srgbClr val="44561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IBM Plex Sans" panose="020B0503050203000203" pitchFamily="34" charset="0"/>
              </a:rPr>
              <a:t>P055</a:t>
            </a:r>
            <a:endParaRPr lang="en-US" altLang="en-US" sz="1000" baseline="100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pic>
        <p:nvPicPr>
          <p:cNvPr id="175" name="Image 174">
            <a:extLst>
              <a:ext uri="{FF2B5EF4-FFF2-40B4-BE49-F238E27FC236}">
                <a16:creationId xmlns:a16="http://schemas.microsoft.com/office/drawing/2014/main" id="{DD9EA663-342C-9B47-8EB3-43C95383B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849" y="3682752"/>
            <a:ext cx="195705" cy="237218"/>
          </a:xfrm>
          <a:prstGeom prst="rect">
            <a:avLst/>
          </a:prstGeom>
        </p:spPr>
      </p:pic>
      <p:cxnSp>
        <p:nvCxnSpPr>
          <p:cNvPr id="239" name="Connecteur en angle 238">
            <a:extLst>
              <a:ext uri="{FF2B5EF4-FFF2-40B4-BE49-F238E27FC236}">
                <a16:creationId xmlns:a16="http://schemas.microsoft.com/office/drawing/2014/main" id="{33BCA7CD-B4E9-E04A-9D30-95CB8621E8AA}"/>
              </a:ext>
            </a:extLst>
          </p:cNvPr>
          <p:cNvCxnSpPr>
            <a:cxnSpLocks/>
            <a:stCxn id="219" idx="1"/>
            <a:endCxn id="244" idx="1"/>
          </p:cNvCxnSpPr>
          <p:nvPr/>
        </p:nvCxnSpPr>
        <p:spPr bwMode="auto">
          <a:xfrm rot="10800000" flipH="1">
            <a:off x="993959" y="3792211"/>
            <a:ext cx="850591" cy="2809359"/>
          </a:xfrm>
          <a:prstGeom prst="bentConnector3">
            <a:avLst>
              <a:gd name="adj1" fmla="val -26875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" name="TextBox 62">
            <a:extLst>
              <a:ext uri="{FF2B5EF4-FFF2-40B4-BE49-F238E27FC236}">
                <a16:creationId xmlns:a16="http://schemas.microsoft.com/office/drawing/2014/main" id="{65ADCBFD-B26B-1B4F-B935-81B6BC853787}"/>
              </a:ext>
            </a:extLst>
          </p:cNvPr>
          <p:cNvSpPr txBox="1"/>
          <p:nvPr/>
        </p:nvSpPr>
        <p:spPr>
          <a:xfrm>
            <a:off x="11039845" y="1975253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40" name="Connecteur en angle 239">
            <a:extLst>
              <a:ext uri="{FF2B5EF4-FFF2-40B4-BE49-F238E27FC236}">
                <a16:creationId xmlns:a16="http://schemas.microsoft.com/office/drawing/2014/main" id="{7FCC16E5-EDDC-F247-82E8-2CC2E739E2C7}"/>
              </a:ext>
            </a:extLst>
          </p:cNvPr>
          <p:cNvCxnSpPr>
            <a:cxnSpLocks/>
            <a:stCxn id="219" idx="1"/>
            <a:endCxn id="245" idx="1"/>
          </p:cNvCxnSpPr>
          <p:nvPr/>
        </p:nvCxnSpPr>
        <p:spPr bwMode="auto">
          <a:xfrm rot="10800000" flipH="1">
            <a:off x="993959" y="4119993"/>
            <a:ext cx="850591" cy="2481576"/>
          </a:xfrm>
          <a:prstGeom prst="bentConnector3">
            <a:avLst>
              <a:gd name="adj1" fmla="val -26875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" name="Rounded Rectangle 212">
            <a:extLst>
              <a:ext uri="{FF2B5EF4-FFF2-40B4-BE49-F238E27FC236}">
                <a16:creationId xmlns:a16="http://schemas.microsoft.com/office/drawing/2014/main" id="{67B77C5C-D9E2-5043-9969-2A880FFEA0DF}"/>
              </a:ext>
            </a:extLst>
          </p:cNvPr>
          <p:cNvSpPr/>
          <p:nvPr/>
        </p:nvSpPr>
        <p:spPr bwMode="auto">
          <a:xfrm>
            <a:off x="10971709" y="5059045"/>
            <a:ext cx="2502541" cy="254256"/>
          </a:xfrm>
          <a:prstGeom prst="roundRect">
            <a:avLst>
              <a:gd name="adj" fmla="val 314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LINUX LPAR</a:t>
            </a:r>
          </a:p>
        </p:txBody>
      </p:sp>
      <p:pic>
        <p:nvPicPr>
          <p:cNvPr id="243" name="Image 242">
            <a:extLst>
              <a:ext uri="{FF2B5EF4-FFF2-40B4-BE49-F238E27FC236}">
                <a16:creationId xmlns:a16="http://schemas.microsoft.com/office/drawing/2014/main" id="{9512DDB3-D350-D142-8A55-C0C240B4B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849" y="4013869"/>
            <a:ext cx="195705" cy="237218"/>
          </a:xfrm>
          <a:prstGeom prst="rect">
            <a:avLst/>
          </a:prstGeom>
        </p:spPr>
      </p:pic>
      <p:cxnSp>
        <p:nvCxnSpPr>
          <p:cNvPr id="91" name="Connecteur en angle 90">
            <a:extLst>
              <a:ext uri="{FF2B5EF4-FFF2-40B4-BE49-F238E27FC236}">
                <a16:creationId xmlns:a16="http://schemas.microsoft.com/office/drawing/2014/main" id="{F14DE432-314B-1C42-8994-BCE740896E61}"/>
              </a:ext>
            </a:extLst>
          </p:cNvPr>
          <p:cNvCxnSpPr>
            <a:cxnSpLocks/>
            <a:stCxn id="220" idx="1"/>
            <a:endCxn id="171" idx="1"/>
          </p:cNvCxnSpPr>
          <p:nvPr/>
        </p:nvCxnSpPr>
        <p:spPr bwMode="auto">
          <a:xfrm rot="10800000" flipH="1">
            <a:off x="993959" y="3030292"/>
            <a:ext cx="145447" cy="4274612"/>
          </a:xfrm>
          <a:prstGeom prst="bentConnector3">
            <a:avLst>
              <a:gd name="adj1" fmla="val -366732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4" name="Rounded Rectangle 216">
            <a:extLst>
              <a:ext uri="{FF2B5EF4-FFF2-40B4-BE49-F238E27FC236}">
                <a16:creationId xmlns:a16="http://schemas.microsoft.com/office/drawing/2014/main" id="{B3524B7C-ED43-5746-8069-EEB7B5B00E28}"/>
              </a:ext>
            </a:extLst>
          </p:cNvPr>
          <p:cNvSpPr/>
          <p:nvPr/>
        </p:nvSpPr>
        <p:spPr bwMode="auto">
          <a:xfrm>
            <a:off x="1844551" y="3680661"/>
            <a:ext cx="1042865" cy="22309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CEX7S (CCA)</a:t>
            </a:r>
          </a:p>
        </p:txBody>
      </p:sp>
      <p:sp>
        <p:nvSpPr>
          <p:cNvPr id="245" name="Rounded Rectangle 217">
            <a:extLst>
              <a:ext uri="{FF2B5EF4-FFF2-40B4-BE49-F238E27FC236}">
                <a16:creationId xmlns:a16="http://schemas.microsoft.com/office/drawing/2014/main" id="{688B890F-F9F3-214E-85D7-5E86CB0AEE35}"/>
              </a:ext>
            </a:extLst>
          </p:cNvPr>
          <p:cNvSpPr/>
          <p:nvPr/>
        </p:nvSpPr>
        <p:spPr bwMode="auto">
          <a:xfrm>
            <a:off x="1844551" y="4008444"/>
            <a:ext cx="1042865" cy="22309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CEX7S (CCA)</a:t>
            </a:r>
          </a:p>
        </p:txBody>
      </p:sp>
      <p:pic>
        <p:nvPicPr>
          <p:cNvPr id="246" name="Image 245">
            <a:extLst>
              <a:ext uri="{FF2B5EF4-FFF2-40B4-BE49-F238E27FC236}">
                <a16:creationId xmlns:a16="http://schemas.microsoft.com/office/drawing/2014/main" id="{D666977B-0990-334F-A3DC-367F2E7A6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570" y="961401"/>
            <a:ext cx="195705" cy="237218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CC5BCBC1-1CAC-114A-A6D9-9A08C0315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90" y="965462"/>
            <a:ext cx="195705" cy="237218"/>
          </a:xfrm>
          <a:prstGeom prst="rect">
            <a:avLst/>
          </a:prstGeom>
        </p:spPr>
      </p:pic>
      <p:sp>
        <p:nvSpPr>
          <p:cNvPr id="115" name="ZoneTexte 114">
            <a:extLst>
              <a:ext uri="{FF2B5EF4-FFF2-40B4-BE49-F238E27FC236}">
                <a16:creationId xmlns:a16="http://schemas.microsoft.com/office/drawing/2014/main" id="{C887789C-E005-6344-8E75-984A3850D06A}"/>
              </a:ext>
            </a:extLst>
          </p:cNvPr>
          <p:cNvSpPr txBox="1"/>
          <p:nvPr/>
        </p:nvSpPr>
        <p:spPr>
          <a:xfrm>
            <a:off x="3479275" y="972870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PRIVACY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7278566-111B-9048-B524-6B8A40664FFC}"/>
              </a:ext>
            </a:extLst>
          </p:cNvPr>
          <p:cNvSpPr txBox="1"/>
          <p:nvPr/>
        </p:nvSpPr>
        <p:spPr>
          <a:xfrm>
            <a:off x="4938974" y="962045"/>
            <a:ext cx="3897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ISOLATION, SECURITY, CONFIDENTIALITY, ENCLAVES</a:t>
            </a:r>
          </a:p>
        </p:txBody>
      </p:sp>
      <p:sp>
        <p:nvSpPr>
          <p:cNvPr id="251" name="Rounded Rectangle 210">
            <a:extLst>
              <a:ext uri="{FF2B5EF4-FFF2-40B4-BE49-F238E27FC236}">
                <a16:creationId xmlns:a16="http://schemas.microsoft.com/office/drawing/2014/main" id="{75B14BA2-D065-0D4F-B4AC-C9117877AF34}"/>
              </a:ext>
            </a:extLst>
          </p:cNvPr>
          <p:cNvSpPr/>
          <p:nvPr/>
        </p:nvSpPr>
        <p:spPr bwMode="auto">
          <a:xfrm>
            <a:off x="11111031" y="1428156"/>
            <a:ext cx="2167907" cy="391280"/>
          </a:xfrm>
          <a:prstGeom prst="roundRect">
            <a:avLst>
              <a:gd name="adj" fmla="val 3148"/>
            </a:avLst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/>
          <a:p>
            <a:pPr algn="r" defTabSz="639763" fontAlgn="base">
              <a:spcAft>
                <a:spcPct val="0"/>
              </a:spcAft>
            </a:pPr>
            <a:r>
              <a:rPr lang="en-US" sz="1400" b="1" dirty="0" err="1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Openshift</a:t>
            </a:r>
            <a:endParaRPr lang="en-US" sz="1400" b="1" dirty="0">
              <a:solidFill>
                <a:srgbClr val="000000"/>
              </a:solidFill>
              <a:latin typeface="IBM Plex Sans" panose="020B0503050203000203" pitchFamily="34" charset="0"/>
              <a:cs typeface="Arial" pitchFamily="34" charset="0"/>
            </a:endParaRPr>
          </a:p>
          <a:p>
            <a:pPr lvl="0" algn="r" fontAlgn="base"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Ubuntu 20.04 	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/4G</a:t>
            </a:r>
          </a:p>
        </p:txBody>
      </p:sp>
      <p:pic>
        <p:nvPicPr>
          <p:cNvPr id="249" name="Image 248">
            <a:extLst>
              <a:ext uri="{FF2B5EF4-FFF2-40B4-BE49-F238E27FC236}">
                <a16:creationId xmlns:a16="http://schemas.microsoft.com/office/drawing/2014/main" id="{27DF7B31-3BF1-F64B-9A57-FD0B6AD2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5535" y="950576"/>
            <a:ext cx="195705" cy="237218"/>
          </a:xfrm>
          <a:prstGeom prst="rect">
            <a:avLst/>
          </a:prstGeom>
        </p:spPr>
      </p:pic>
      <p:sp>
        <p:nvSpPr>
          <p:cNvPr id="252" name="TextBox 62">
            <a:extLst>
              <a:ext uri="{FF2B5EF4-FFF2-40B4-BE49-F238E27FC236}">
                <a16:creationId xmlns:a16="http://schemas.microsoft.com/office/drawing/2014/main" id="{0A23F1E0-A9F4-5544-AADD-AB140349050F}"/>
              </a:ext>
            </a:extLst>
          </p:cNvPr>
          <p:cNvSpPr txBox="1"/>
          <p:nvPr/>
        </p:nvSpPr>
        <p:spPr>
          <a:xfrm>
            <a:off x="11048993" y="1384793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9F791941-5E76-C449-8925-68609ACA46DD}"/>
              </a:ext>
            </a:extLst>
          </p:cNvPr>
          <p:cNvSpPr txBox="1"/>
          <p:nvPr/>
        </p:nvSpPr>
        <p:spPr>
          <a:xfrm>
            <a:off x="11201791" y="96204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SECURITY, CONFIDENTIALITY</a:t>
            </a:r>
          </a:p>
        </p:txBody>
      </p:sp>
      <p:sp>
        <p:nvSpPr>
          <p:cNvPr id="253" name="Bulle rectangulaire à coins arrondis 252">
            <a:extLst>
              <a:ext uri="{FF2B5EF4-FFF2-40B4-BE49-F238E27FC236}">
                <a16:creationId xmlns:a16="http://schemas.microsoft.com/office/drawing/2014/main" id="{8E334E39-33D6-DE45-8564-47139D2733EA}"/>
              </a:ext>
            </a:extLst>
          </p:cNvPr>
          <p:cNvSpPr/>
          <p:nvPr/>
        </p:nvSpPr>
        <p:spPr bwMode="auto">
          <a:xfrm>
            <a:off x="993948" y="4654628"/>
            <a:ext cx="1992228" cy="412028"/>
          </a:xfrm>
          <a:prstGeom prst="wedgeRoundRectCallout">
            <a:avLst>
              <a:gd name="adj1" fmla="val 50315"/>
              <a:gd name="adj2" fmla="val -13518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64800" tIns="32004" rIns="64008" bIns="3200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Secured Key Encryption Operations (HSM)</a:t>
            </a:r>
          </a:p>
        </p:txBody>
      </p:sp>
      <p:sp>
        <p:nvSpPr>
          <p:cNvPr id="254" name="Bulle rectangulaire à coins arrondis 253">
            <a:extLst>
              <a:ext uri="{FF2B5EF4-FFF2-40B4-BE49-F238E27FC236}">
                <a16:creationId xmlns:a16="http://schemas.microsoft.com/office/drawing/2014/main" id="{BC751CA1-1E3C-A845-855D-66AB48B6FCF1}"/>
              </a:ext>
            </a:extLst>
          </p:cNvPr>
          <p:cNvSpPr/>
          <p:nvPr/>
        </p:nvSpPr>
        <p:spPr bwMode="auto">
          <a:xfrm>
            <a:off x="993958" y="5732396"/>
            <a:ext cx="1967763" cy="412028"/>
          </a:xfrm>
          <a:prstGeom prst="wedgeRoundRectCallout">
            <a:avLst>
              <a:gd name="adj1" fmla="val 36338"/>
              <a:gd name="adj2" fmla="val 10608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64800" tIns="32004" rIns="64008" bIns="3200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Master Key Management, </a:t>
            </a:r>
            <a:r>
              <a:rPr kumimoji="0" lang="en-US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SoD</a:t>
            </a:r>
            <a: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, Key Officer Entry points.</a:t>
            </a:r>
          </a:p>
        </p:txBody>
      </p:sp>
      <p:pic>
        <p:nvPicPr>
          <p:cNvPr id="255" name="Image 254">
            <a:extLst>
              <a:ext uri="{FF2B5EF4-FFF2-40B4-BE49-F238E27FC236}">
                <a16:creationId xmlns:a16="http://schemas.microsoft.com/office/drawing/2014/main" id="{58545DB4-A8DC-0947-9794-06E1C7ECF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203" y="6395293"/>
            <a:ext cx="340353" cy="412549"/>
          </a:xfrm>
          <a:prstGeom prst="rect">
            <a:avLst/>
          </a:prstGeom>
        </p:spPr>
      </p:pic>
      <p:sp>
        <p:nvSpPr>
          <p:cNvPr id="256" name="Bulle rectangulaire à coins arrondis 255">
            <a:extLst>
              <a:ext uri="{FF2B5EF4-FFF2-40B4-BE49-F238E27FC236}">
                <a16:creationId xmlns:a16="http://schemas.microsoft.com/office/drawing/2014/main" id="{6B05E1D3-835E-9F4D-80F5-A4EB5F789663}"/>
              </a:ext>
            </a:extLst>
          </p:cNvPr>
          <p:cNvSpPr/>
          <p:nvPr/>
        </p:nvSpPr>
        <p:spPr bwMode="auto">
          <a:xfrm>
            <a:off x="3182647" y="6925185"/>
            <a:ext cx="1358626" cy="582287"/>
          </a:xfrm>
          <a:prstGeom prst="wedgeRoundRectCallout">
            <a:avLst>
              <a:gd name="adj1" fmla="val -69970"/>
              <a:gd name="adj2" fmla="val 1266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64800" tIns="32004" rIns="64008" bIns="32004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Hardware Management </a:t>
            </a:r>
            <a:r>
              <a:rPr kumimoji="0" lang="en-US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Conseole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pic>
        <p:nvPicPr>
          <p:cNvPr id="257" name="Image 256">
            <a:extLst>
              <a:ext uri="{FF2B5EF4-FFF2-40B4-BE49-F238E27FC236}">
                <a16:creationId xmlns:a16="http://schemas.microsoft.com/office/drawing/2014/main" id="{5EBA7B77-5DF3-FD46-95ED-A6F6AF0FD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394" y="7067128"/>
            <a:ext cx="340353" cy="4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9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58" grpId="0" animBg="1"/>
      <p:bldP spid="159" grpId="0" animBg="1"/>
      <p:bldP spid="253" grpId="0" animBg="1"/>
      <p:bldP spid="254" grpId="0" animBg="1"/>
      <p:bldP spid="2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38C2B-DCAE-BD45-9B80-E21F3AC6E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A8121-0FFB-4F62-A181-4425732E01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6" name="Rounded Rectangle 178">
            <a:extLst>
              <a:ext uri="{FF2B5EF4-FFF2-40B4-BE49-F238E27FC236}">
                <a16:creationId xmlns:a16="http://schemas.microsoft.com/office/drawing/2014/main" id="{D7456A1D-B952-6541-8677-DBCBB337F595}"/>
              </a:ext>
            </a:extLst>
          </p:cNvPr>
          <p:cNvSpPr/>
          <p:nvPr/>
        </p:nvSpPr>
        <p:spPr bwMode="auto">
          <a:xfrm>
            <a:off x="7600549" y="1276792"/>
            <a:ext cx="5873702" cy="3707643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88" name="Rounded Rectangle 214">
            <a:extLst>
              <a:ext uri="{FF2B5EF4-FFF2-40B4-BE49-F238E27FC236}">
                <a16:creationId xmlns:a16="http://schemas.microsoft.com/office/drawing/2014/main" id="{8274C4C8-6274-D442-990E-F0F4C85E0366}"/>
              </a:ext>
            </a:extLst>
          </p:cNvPr>
          <p:cNvSpPr/>
          <p:nvPr/>
        </p:nvSpPr>
        <p:spPr bwMode="auto">
          <a:xfrm>
            <a:off x="6184107" y="1275161"/>
            <a:ext cx="1258062" cy="3694885"/>
          </a:xfrm>
          <a:prstGeom prst="roundRect">
            <a:avLst>
              <a:gd name="adj" fmla="val 3148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endParaRPr lang="en-US" sz="2500" dirty="0"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203">
            <a:extLst>
              <a:ext uri="{FF2B5EF4-FFF2-40B4-BE49-F238E27FC236}">
                <a16:creationId xmlns:a16="http://schemas.microsoft.com/office/drawing/2014/main" id="{7A979112-4371-5844-891A-5527D9B03B8F}"/>
              </a:ext>
            </a:extLst>
          </p:cNvPr>
          <p:cNvSpPr/>
          <p:nvPr/>
        </p:nvSpPr>
        <p:spPr bwMode="auto">
          <a:xfrm>
            <a:off x="6163890" y="5410944"/>
            <a:ext cx="7310349" cy="231597"/>
          </a:xfrm>
          <a:prstGeom prst="roundRect">
            <a:avLst>
              <a:gd name="adj" fmla="val 3148"/>
            </a:avLst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PR/SM</a:t>
            </a:r>
          </a:p>
        </p:txBody>
      </p:sp>
      <p:cxnSp>
        <p:nvCxnSpPr>
          <p:cNvPr id="114" name="Straight Connector 207">
            <a:extLst>
              <a:ext uri="{FF2B5EF4-FFF2-40B4-BE49-F238E27FC236}">
                <a16:creationId xmlns:a16="http://schemas.microsoft.com/office/drawing/2014/main" id="{8D022A53-B8D1-F941-B5C2-E49F3A9EF0EE}"/>
              </a:ext>
            </a:extLst>
          </p:cNvPr>
          <p:cNvCxnSpPr/>
          <p:nvPr/>
        </p:nvCxnSpPr>
        <p:spPr bwMode="auto">
          <a:xfrm>
            <a:off x="9819064" y="5554960"/>
            <a:ext cx="0" cy="297867"/>
          </a:xfrm>
          <a:prstGeom prst="line">
            <a:avLst/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" name="Text Box 20">
            <a:extLst>
              <a:ext uri="{FF2B5EF4-FFF2-40B4-BE49-F238E27FC236}">
                <a16:creationId xmlns:a16="http://schemas.microsoft.com/office/drawing/2014/main" id="{6DA38F56-FD9F-C442-96C8-D9766ACB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595" y="1428155"/>
            <a:ext cx="2180828" cy="2333405"/>
          </a:xfrm>
          <a:prstGeom prst="rect">
            <a:avLst/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t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Mrtt</a:t>
            </a:r>
            <a:r>
              <a:rPr lang="en-US" altLang="en-US" sz="1400" b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demo</a:t>
            </a:r>
            <a:endParaRPr lang="en-US" altLang="en-US" sz="1400" b="1" dirty="0">
              <a:solidFill>
                <a:srgbClr val="C00000"/>
              </a:solidFill>
              <a:latin typeface="IBM Plex Sans" panose="020B0503050203000203" pitchFamily="34" charset="0"/>
            </a:endParaRPr>
          </a:p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IBM Plex Sans" panose="020B0503050203000203" pitchFamily="34" charset="0"/>
              </a:rPr>
              <a:t>RHEL8.2                 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/16G</a:t>
            </a:r>
          </a:p>
        </p:txBody>
      </p:sp>
      <p:sp>
        <p:nvSpPr>
          <p:cNvPr id="117" name="Rounded Rectangle 210">
            <a:extLst>
              <a:ext uri="{FF2B5EF4-FFF2-40B4-BE49-F238E27FC236}">
                <a16:creationId xmlns:a16="http://schemas.microsoft.com/office/drawing/2014/main" id="{D43AA249-9315-F940-A0FF-C8E6ABDC9DFC}"/>
              </a:ext>
            </a:extLst>
          </p:cNvPr>
          <p:cNvSpPr/>
          <p:nvPr/>
        </p:nvSpPr>
        <p:spPr bwMode="auto">
          <a:xfrm>
            <a:off x="11101883" y="2034495"/>
            <a:ext cx="2167907" cy="391280"/>
          </a:xfrm>
          <a:prstGeom prst="roundRect">
            <a:avLst>
              <a:gd name="adj" fmla="val 3148"/>
            </a:avLst>
          </a:prstGeom>
          <a:solidFill>
            <a:srgbClr val="FFC000">
              <a:alpha val="5000"/>
            </a:srgbClr>
          </a:solidFill>
          <a:ln w="3175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/>
          <a:p>
            <a:pPr algn="r" defTabSz="639763" fontAlgn="base"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FHE</a:t>
            </a:r>
          </a:p>
          <a:p>
            <a:pPr lvl="0" algn="r" fontAlgn="base"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Ubuntu 20.04 	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/4G</a:t>
            </a:r>
          </a:p>
        </p:txBody>
      </p:sp>
      <p:sp>
        <p:nvSpPr>
          <p:cNvPr id="118" name="Text Box 20">
            <a:extLst>
              <a:ext uri="{FF2B5EF4-FFF2-40B4-BE49-F238E27FC236}">
                <a16:creationId xmlns:a16="http://schemas.microsoft.com/office/drawing/2014/main" id="{61734154-36F2-9146-99A7-3DE67D68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031" y="3331214"/>
            <a:ext cx="2167907" cy="430565"/>
          </a:xfrm>
          <a:prstGeom prst="rect">
            <a:avLst/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Mrtt</a:t>
            </a:r>
            <a:r>
              <a:rPr lang="en-US" altLang="en-US" sz="1400" b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monitor</a:t>
            </a:r>
            <a:endParaRPr lang="en-US" altLang="en-US" sz="1400" b="1" dirty="0">
              <a:solidFill>
                <a:srgbClr val="C00000"/>
              </a:solidFill>
              <a:latin typeface="IBM Plex Sans" panose="020B0503050203000203" pitchFamily="34" charset="0"/>
            </a:endParaRPr>
          </a:p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IBM Plex Sans" panose="020B0503050203000203" pitchFamily="34" charset="0"/>
              </a:rPr>
              <a:t>RHEL8.2                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/16G</a:t>
            </a:r>
          </a:p>
        </p:txBody>
      </p:sp>
      <p:sp>
        <p:nvSpPr>
          <p:cNvPr id="119" name="Rounded Rectangle 212">
            <a:extLst>
              <a:ext uri="{FF2B5EF4-FFF2-40B4-BE49-F238E27FC236}">
                <a16:creationId xmlns:a16="http://schemas.microsoft.com/office/drawing/2014/main" id="{FED579BB-05A0-8841-A342-68822E406763}"/>
              </a:ext>
            </a:extLst>
          </p:cNvPr>
          <p:cNvSpPr/>
          <p:nvPr/>
        </p:nvSpPr>
        <p:spPr bwMode="auto">
          <a:xfrm>
            <a:off x="6163890" y="5056157"/>
            <a:ext cx="1278278" cy="251810"/>
          </a:xfrm>
          <a:prstGeom prst="roundRect">
            <a:avLst>
              <a:gd name="adj" fmla="val 314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SSC LPAR</a:t>
            </a:r>
          </a:p>
        </p:txBody>
      </p:sp>
      <p:sp>
        <p:nvSpPr>
          <p:cNvPr id="120" name="Text Box 20">
            <a:extLst>
              <a:ext uri="{FF2B5EF4-FFF2-40B4-BE49-F238E27FC236}">
                <a16:creationId xmlns:a16="http://schemas.microsoft.com/office/drawing/2014/main" id="{B30E313F-1BD8-0A4D-BE66-7343B26A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095" y="4587600"/>
            <a:ext cx="1239983" cy="387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800" tIns="32001" rIns="64002" bIns="32001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chemeClr val="bg1"/>
                </a:solidFill>
                <a:latin typeface="IBM Plex Sans" panose="020B0503050203000203" pitchFamily="34" charset="0"/>
              </a:rPr>
              <a:t>Hosting Appliance (HPVS)</a:t>
            </a:r>
          </a:p>
        </p:txBody>
      </p:sp>
      <p:sp>
        <p:nvSpPr>
          <p:cNvPr id="121" name="Text Box 12">
            <a:extLst>
              <a:ext uri="{FF2B5EF4-FFF2-40B4-BE49-F238E27FC236}">
                <a16:creationId xmlns:a16="http://schemas.microsoft.com/office/drawing/2014/main" id="{E92F7022-865B-5445-A6C2-FACBFAC66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902" y="1368918"/>
            <a:ext cx="1164852" cy="161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445619"/>
                    </a:gs>
                    <a:gs pos="50000">
                      <a:srgbClr val="94B937"/>
                    </a:gs>
                    <a:gs pos="100000">
                      <a:srgbClr val="44561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4002" tIns="32001" rIns="64002" bIns="32001">
            <a:sp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IBM Plex Sans" panose="020B0503050203000203" pitchFamily="34" charset="0"/>
              </a:rPr>
              <a:t>IBM DATA PRIVACY PASSPORTS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60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4 IFLs Cores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128 GB RAM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b="1" dirty="0">
                <a:solidFill>
                  <a:srgbClr val="292929"/>
                </a:solidFill>
                <a:latin typeface="IBM Plex Sans" panose="020B0503050203000203" pitchFamily="34" charset="0"/>
              </a:rPr>
              <a:t>500GHDD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5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50" b="1" dirty="0">
              <a:solidFill>
                <a:srgbClr val="292929"/>
              </a:solidFill>
              <a:latin typeface="IBM Plex Sans" panose="020B0503050203000203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900" baseline="100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22" name="Rounded Rectangle 218">
            <a:extLst>
              <a:ext uri="{FF2B5EF4-FFF2-40B4-BE49-F238E27FC236}">
                <a16:creationId xmlns:a16="http://schemas.microsoft.com/office/drawing/2014/main" id="{BAEC8E66-123C-B54A-88FC-8E5E2F5A1AFB}"/>
              </a:ext>
            </a:extLst>
          </p:cNvPr>
          <p:cNvSpPr/>
          <p:nvPr/>
        </p:nvSpPr>
        <p:spPr bwMode="auto">
          <a:xfrm>
            <a:off x="1605983" y="5861242"/>
            <a:ext cx="1042865" cy="22309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TKE</a:t>
            </a:r>
          </a:p>
        </p:txBody>
      </p:sp>
      <p:sp>
        <p:nvSpPr>
          <p:cNvPr id="123" name="Rounded Rectangle 219">
            <a:extLst>
              <a:ext uri="{FF2B5EF4-FFF2-40B4-BE49-F238E27FC236}">
                <a16:creationId xmlns:a16="http://schemas.microsoft.com/office/drawing/2014/main" id="{D2DB588B-4818-D748-9DE6-E8D9EB357B2A}"/>
              </a:ext>
            </a:extLst>
          </p:cNvPr>
          <p:cNvSpPr/>
          <p:nvPr/>
        </p:nvSpPr>
        <p:spPr bwMode="auto">
          <a:xfrm>
            <a:off x="1658680" y="3963711"/>
            <a:ext cx="1042865" cy="22309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algn="ctr" defTabSz="639763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IBM Plex Sans" panose="020B0503050203000203" pitchFamily="34" charset="0"/>
                <a:cs typeface="Arial" panose="020B0604020202020204" pitchFamily="34" charset="0"/>
              </a:rPr>
              <a:t>HMC</a:t>
            </a:r>
          </a:p>
        </p:txBody>
      </p:sp>
      <p:pic>
        <p:nvPicPr>
          <p:cNvPr id="124" name="Picture 9">
            <a:extLst>
              <a:ext uri="{FF2B5EF4-FFF2-40B4-BE49-F238E27FC236}">
                <a16:creationId xmlns:a16="http://schemas.microsoft.com/office/drawing/2014/main" id="{7AB5E6BE-2AAA-3A46-995E-536FDDE31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403" y="3131000"/>
            <a:ext cx="820500" cy="70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Cloud 225">
            <a:extLst>
              <a:ext uri="{FF2B5EF4-FFF2-40B4-BE49-F238E27FC236}">
                <a16:creationId xmlns:a16="http://schemas.microsoft.com/office/drawing/2014/main" id="{A6B17243-E960-CB4B-A0F2-CB2A71B7742F}"/>
              </a:ext>
            </a:extLst>
          </p:cNvPr>
          <p:cNvSpPr/>
          <p:nvPr/>
        </p:nvSpPr>
        <p:spPr bwMode="auto">
          <a:xfrm>
            <a:off x="6193860" y="6370479"/>
            <a:ext cx="2220797" cy="69457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6" name="Flowchart: Terminator 226">
            <a:extLst>
              <a:ext uri="{FF2B5EF4-FFF2-40B4-BE49-F238E27FC236}">
                <a16:creationId xmlns:a16="http://schemas.microsoft.com/office/drawing/2014/main" id="{549EB6C3-7815-5340-87BE-80486508DE69}"/>
              </a:ext>
            </a:extLst>
          </p:cNvPr>
          <p:cNvSpPr/>
          <p:nvPr/>
        </p:nvSpPr>
        <p:spPr bwMode="auto">
          <a:xfrm>
            <a:off x="4723730" y="6275040"/>
            <a:ext cx="1063012" cy="332656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Docker Hub</a:t>
            </a:r>
          </a:p>
        </p:txBody>
      </p:sp>
      <p:sp>
        <p:nvSpPr>
          <p:cNvPr id="127" name="Flowchart: Terminator 227">
            <a:extLst>
              <a:ext uri="{FF2B5EF4-FFF2-40B4-BE49-F238E27FC236}">
                <a16:creationId xmlns:a16="http://schemas.microsoft.com/office/drawing/2014/main" id="{54FE128B-CB14-254B-9E8E-4D9E2A6DB102}"/>
              </a:ext>
            </a:extLst>
          </p:cNvPr>
          <p:cNvSpPr/>
          <p:nvPr/>
        </p:nvSpPr>
        <p:spPr bwMode="auto">
          <a:xfrm>
            <a:off x="4723730" y="6774024"/>
            <a:ext cx="1063012" cy="332656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28" name="Flowchart: Magnetic Disk 228">
            <a:extLst>
              <a:ext uri="{FF2B5EF4-FFF2-40B4-BE49-F238E27FC236}">
                <a16:creationId xmlns:a16="http://schemas.microsoft.com/office/drawing/2014/main" id="{538B4B5A-B41B-DA49-9E5F-2423C7FFDFD3}"/>
              </a:ext>
            </a:extLst>
          </p:cNvPr>
          <p:cNvSpPr/>
          <p:nvPr/>
        </p:nvSpPr>
        <p:spPr bwMode="auto">
          <a:xfrm>
            <a:off x="12003694" y="6203032"/>
            <a:ext cx="1150390" cy="917104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DS8K</a:t>
            </a:r>
          </a:p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IBM Plex Sans" panose="020B0503050203000203" pitchFamily="34" charset="0"/>
                <a:cs typeface="Arial" panose="020B0604020202020204" pitchFamily="34" charset="0"/>
              </a:rPr>
              <a:t>(DS12)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Elbow Connector 229">
            <a:extLst>
              <a:ext uri="{FF2B5EF4-FFF2-40B4-BE49-F238E27FC236}">
                <a16:creationId xmlns:a16="http://schemas.microsoft.com/office/drawing/2014/main" id="{4349F5C4-1E00-F741-9754-C835FF7D8895}"/>
              </a:ext>
            </a:extLst>
          </p:cNvPr>
          <p:cNvCxnSpPr>
            <a:cxnSpLocks/>
            <a:stCxn id="112" idx="2"/>
            <a:endCxn id="128" idx="2"/>
          </p:cNvCxnSpPr>
          <p:nvPr/>
        </p:nvCxnSpPr>
        <p:spPr bwMode="auto">
          <a:xfrm rot="16200000" flipH="1">
            <a:off x="10401858" y="5059747"/>
            <a:ext cx="1019043" cy="2184629"/>
          </a:xfrm>
          <a:prstGeom prst="bentConnector2">
            <a:avLst/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0" name="TextBox 230">
            <a:extLst>
              <a:ext uri="{FF2B5EF4-FFF2-40B4-BE49-F238E27FC236}">
                <a16:creationId xmlns:a16="http://schemas.microsoft.com/office/drawing/2014/main" id="{BEF788D0-9B64-6A4E-B103-D92BB3507830}"/>
              </a:ext>
            </a:extLst>
          </p:cNvPr>
          <p:cNvSpPr txBox="1"/>
          <p:nvPr/>
        </p:nvSpPr>
        <p:spPr>
          <a:xfrm>
            <a:off x="9820479" y="5996843"/>
            <a:ext cx="801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FCP</a:t>
            </a:r>
          </a:p>
        </p:txBody>
      </p:sp>
      <p:cxnSp>
        <p:nvCxnSpPr>
          <p:cNvPr id="131" name="Elbow Connector 231">
            <a:extLst>
              <a:ext uri="{FF2B5EF4-FFF2-40B4-BE49-F238E27FC236}">
                <a16:creationId xmlns:a16="http://schemas.microsoft.com/office/drawing/2014/main" id="{7D79D41E-0572-E14E-99BC-F7D6F6CEB7D4}"/>
              </a:ext>
            </a:extLst>
          </p:cNvPr>
          <p:cNvCxnSpPr>
            <a:cxnSpLocks/>
            <a:endCxn id="125" idx="3"/>
          </p:cNvCxnSpPr>
          <p:nvPr/>
        </p:nvCxnSpPr>
        <p:spPr bwMode="auto">
          <a:xfrm rot="5400000">
            <a:off x="6800550" y="5904230"/>
            <a:ext cx="1009671" cy="225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Elbow Connector 232">
            <a:extLst>
              <a:ext uri="{FF2B5EF4-FFF2-40B4-BE49-F238E27FC236}">
                <a16:creationId xmlns:a16="http://schemas.microsoft.com/office/drawing/2014/main" id="{80A0EB0E-AB66-EF41-BC55-55B8454CBA22}"/>
              </a:ext>
            </a:extLst>
          </p:cNvPr>
          <p:cNvCxnSpPr>
            <a:cxnSpLocks/>
            <a:stCxn id="125" idx="2"/>
            <a:endCxn id="127" idx="3"/>
          </p:cNvCxnSpPr>
          <p:nvPr/>
        </p:nvCxnSpPr>
        <p:spPr bwMode="auto">
          <a:xfrm rot="10800000" flipV="1">
            <a:off x="5786743" y="6717766"/>
            <a:ext cx="414007" cy="222586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" name="Elbow Connector 233">
            <a:extLst>
              <a:ext uri="{FF2B5EF4-FFF2-40B4-BE49-F238E27FC236}">
                <a16:creationId xmlns:a16="http://schemas.microsoft.com/office/drawing/2014/main" id="{AA196C4F-1436-604D-964D-584F95A89C57}"/>
              </a:ext>
            </a:extLst>
          </p:cNvPr>
          <p:cNvCxnSpPr>
            <a:cxnSpLocks/>
            <a:stCxn id="126" idx="3"/>
            <a:endCxn id="125" idx="2"/>
          </p:cNvCxnSpPr>
          <p:nvPr/>
        </p:nvCxnSpPr>
        <p:spPr bwMode="auto">
          <a:xfrm>
            <a:off x="5786742" y="6441368"/>
            <a:ext cx="414007" cy="2763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TextBox 236">
            <a:extLst>
              <a:ext uri="{FF2B5EF4-FFF2-40B4-BE49-F238E27FC236}">
                <a16:creationId xmlns:a16="http://schemas.microsoft.com/office/drawing/2014/main" id="{FFED06A0-8C68-6746-98E6-9752DEC93F9E}"/>
              </a:ext>
            </a:extLst>
          </p:cNvPr>
          <p:cNvSpPr txBox="1"/>
          <p:nvPr/>
        </p:nvSpPr>
        <p:spPr>
          <a:xfrm>
            <a:off x="11039845" y="3271397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39" name="TextBox 237">
            <a:extLst>
              <a:ext uri="{FF2B5EF4-FFF2-40B4-BE49-F238E27FC236}">
                <a16:creationId xmlns:a16="http://schemas.microsoft.com/office/drawing/2014/main" id="{FCA32100-3D34-D94E-BCD7-38C7EC9F67D3}"/>
              </a:ext>
            </a:extLst>
          </p:cNvPr>
          <p:cNvSpPr txBox="1"/>
          <p:nvPr/>
        </p:nvSpPr>
        <p:spPr>
          <a:xfrm>
            <a:off x="7652586" y="1400983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40" name="Rounded Rectangle 206">
            <a:extLst>
              <a:ext uri="{FF2B5EF4-FFF2-40B4-BE49-F238E27FC236}">
                <a16:creationId xmlns:a16="http://schemas.microsoft.com/office/drawing/2014/main" id="{6F227BE3-CFA2-9D41-BECB-8B701F93D55E}"/>
              </a:ext>
            </a:extLst>
          </p:cNvPr>
          <p:cNvSpPr/>
          <p:nvPr/>
        </p:nvSpPr>
        <p:spPr bwMode="auto">
          <a:xfrm>
            <a:off x="6163889" y="5724237"/>
            <a:ext cx="7310349" cy="21576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IBM Plex Sans" panose="020B0503050203000203" pitchFamily="34" charset="0"/>
                <a:cs typeface="Arial" panose="020B0604020202020204" pitchFamily="34" charset="0"/>
              </a:rPr>
              <a:t>VLAN (ONN)</a:t>
            </a:r>
          </a:p>
        </p:txBody>
      </p:sp>
      <p:sp>
        <p:nvSpPr>
          <p:cNvPr id="141" name="Text Box 20">
            <a:extLst>
              <a:ext uri="{FF2B5EF4-FFF2-40B4-BE49-F238E27FC236}">
                <a16:creationId xmlns:a16="http://schemas.microsoft.com/office/drawing/2014/main" id="{D545AE24-46B5-D148-AC8F-C2A2EF824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8116" y="2640834"/>
            <a:ext cx="2167907" cy="475321"/>
          </a:xfrm>
          <a:prstGeom prst="rect">
            <a:avLst/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Mrtt</a:t>
            </a:r>
            <a:r>
              <a:rPr lang="en-US" altLang="en-US" sz="1400" b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deploy</a:t>
            </a:r>
            <a:endParaRPr lang="en-US" altLang="en-US" sz="1400" b="1" dirty="0">
              <a:solidFill>
                <a:srgbClr val="C00000"/>
              </a:solidFill>
              <a:latin typeface="IBM Plex Sans" panose="020B0503050203000203" pitchFamily="34" charset="0"/>
            </a:endParaRPr>
          </a:p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IBM Plex Sans" panose="020B0503050203000203" pitchFamily="34" charset="0"/>
              </a:rPr>
              <a:t> RHEL7.6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 	                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/4G</a:t>
            </a:r>
          </a:p>
        </p:txBody>
      </p:sp>
      <p:pic>
        <p:nvPicPr>
          <p:cNvPr id="142" name="Picture 204">
            <a:extLst>
              <a:ext uri="{FF2B5EF4-FFF2-40B4-BE49-F238E27FC236}">
                <a16:creationId xmlns:a16="http://schemas.microsoft.com/office/drawing/2014/main" id="{CF3EBF69-D880-0E4F-8B30-4EF0D9B93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559" y="861867"/>
            <a:ext cx="1755748" cy="5239985"/>
          </a:xfrm>
          <a:prstGeom prst="rect">
            <a:avLst/>
          </a:prstGeom>
        </p:spPr>
      </p:pic>
      <p:sp>
        <p:nvSpPr>
          <p:cNvPr id="143" name="TextBox 62">
            <a:extLst>
              <a:ext uri="{FF2B5EF4-FFF2-40B4-BE49-F238E27FC236}">
                <a16:creationId xmlns:a16="http://schemas.microsoft.com/office/drawing/2014/main" id="{98717072-3F38-E447-A529-41779C945DAF}"/>
              </a:ext>
            </a:extLst>
          </p:cNvPr>
          <p:cNvSpPr txBox="1"/>
          <p:nvPr/>
        </p:nvSpPr>
        <p:spPr>
          <a:xfrm>
            <a:off x="11039845" y="2581514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146" name="Connecteur en angle 145">
            <a:extLst>
              <a:ext uri="{FF2B5EF4-FFF2-40B4-BE49-F238E27FC236}">
                <a16:creationId xmlns:a16="http://schemas.microsoft.com/office/drawing/2014/main" id="{FEDB2EBC-3EB2-9548-B41E-626A7356281B}"/>
              </a:ext>
            </a:extLst>
          </p:cNvPr>
          <p:cNvCxnSpPr>
            <a:cxnSpLocks/>
            <a:stCxn id="142" idx="1"/>
            <a:endCxn id="124" idx="3"/>
          </p:cNvCxnSpPr>
          <p:nvPr/>
        </p:nvCxnSpPr>
        <p:spPr bwMode="auto">
          <a:xfrm rot="10800000" flipV="1">
            <a:off x="2582903" y="3481859"/>
            <a:ext cx="1757656" cy="215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7" name="TextBox 62">
            <a:extLst>
              <a:ext uri="{FF2B5EF4-FFF2-40B4-BE49-F238E27FC236}">
                <a16:creationId xmlns:a16="http://schemas.microsoft.com/office/drawing/2014/main" id="{FE90CD48-3771-4940-A4DD-201A6693B67B}"/>
              </a:ext>
            </a:extLst>
          </p:cNvPr>
          <p:cNvSpPr txBox="1"/>
          <p:nvPr/>
        </p:nvSpPr>
        <p:spPr>
          <a:xfrm>
            <a:off x="11039845" y="1975253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49" name="Rounded Rectangle 212">
            <a:extLst>
              <a:ext uri="{FF2B5EF4-FFF2-40B4-BE49-F238E27FC236}">
                <a16:creationId xmlns:a16="http://schemas.microsoft.com/office/drawing/2014/main" id="{1709F253-A5A5-A84D-A46F-7EFF086DFDA5}"/>
              </a:ext>
            </a:extLst>
          </p:cNvPr>
          <p:cNvSpPr/>
          <p:nvPr/>
        </p:nvSpPr>
        <p:spPr bwMode="auto">
          <a:xfrm>
            <a:off x="7572321" y="5059045"/>
            <a:ext cx="5901929" cy="254256"/>
          </a:xfrm>
          <a:prstGeom prst="roundRect">
            <a:avLst>
              <a:gd name="adj" fmla="val 314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2" tIns="32001" rIns="64002" bIns="32001" numCol="1" rtlCol="0" anchor="ctr" anchorCtr="0" compatLnSpc="1">
            <a:prstTxWarp prst="textNoShape">
              <a:avLst/>
            </a:prstTxWarp>
          </a:bodyPr>
          <a:lstStyle/>
          <a:p>
            <a:pPr algn="ctr" defTabSz="63970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LINUX LPAR</a:t>
            </a:r>
          </a:p>
        </p:txBody>
      </p:sp>
      <p:cxnSp>
        <p:nvCxnSpPr>
          <p:cNvPr id="151" name="Connecteur en angle 150">
            <a:extLst>
              <a:ext uri="{FF2B5EF4-FFF2-40B4-BE49-F238E27FC236}">
                <a16:creationId xmlns:a16="http://schemas.microsoft.com/office/drawing/2014/main" id="{FE906A76-430E-CF4E-A4AD-A4BAB1C0EF32}"/>
              </a:ext>
            </a:extLst>
          </p:cNvPr>
          <p:cNvCxnSpPr>
            <a:cxnSpLocks/>
            <a:stCxn id="208" idx="3"/>
            <a:endCxn id="206" idx="1"/>
          </p:cNvCxnSpPr>
          <p:nvPr/>
        </p:nvCxnSpPr>
        <p:spPr bwMode="auto">
          <a:xfrm flipV="1">
            <a:off x="2479180" y="5220327"/>
            <a:ext cx="1616797" cy="25877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54" name="Image 153">
            <a:extLst>
              <a:ext uri="{FF2B5EF4-FFF2-40B4-BE49-F238E27FC236}">
                <a16:creationId xmlns:a16="http://schemas.microsoft.com/office/drawing/2014/main" id="{463A45D7-1E9A-FC4E-AB73-906AFFA0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51" y="961401"/>
            <a:ext cx="195705" cy="237218"/>
          </a:xfrm>
          <a:prstGeom prst="rect">
            <a:avLst/>
          </a:prstGeom>
        </p:spPr>
      </p:pic>
      <p:sp>
        <p:nvSpPr>
          <p:cNvPr id="156" name="ZoneTexte 155">
            <a:extLst>
              <a:ext uri="{FF2B5EF4-FFF2-40B4-BE49-F238E27FC236}">
                <a16:creationId xmlns:a16="http://schemas.microsoft.com/office/drawing/2014/main" id="{654AF578-0131-B846-8620-C777CDC36EFE}"/>
              </a:ext>
            </a:extLst>
          </p:cNvPr>
          <p:cNvSpPr txBox="1"/>
          <p:nvPr/>
        </p:nvSpPr>
        <p:spPr>
          <a:xfrm>
            <a:off x="6412756" y="972870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PRIVACY</a:t>
            </a:r>
          </a:p>
        </p:txBody>
      </p:sp>
      <p:sp>
        <p:nvSpPr>
          <p:cNvPr id="158" name="Rounded Rectangle 210">
            <a:extLst>
              <a:ext uri="{FF2B5EF4-FFF2-40B4-BE49-F238E27FC236}">
                <a16:creationId xmlns:a16="http://schemas.microsoft.com/office/drawing/2014/main" id="{80655219-A7DA-144D-BDF0-BB95BF086802}"/>
              </a:ext>
            </a:extLst>
          </p:cNvPr>
          <p:cNvSpPr/>
          <p:nvPr/>
        </p:nvSpPr>
        <p:spPr bwMode="auto">
          <a:xfrm>
            <a:off x="11111031" y="1428156"/>
            <a:ext cx="2167907" cy="391280"/>
          </a:xfrm>
          <a:prstGeom prst="roundRect">
            <a:avLst>
              <a:gd name="adj" fmla="val 3148"/>
            </a:avLst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/>
          <a:p>
            <a:pPr algn="r" defTabSz="639763" fontAlgn="base">
              <a:spcAft>
                <a:spcPct val="0"/>
              </a:spcAft>
            </a:pPr>
            <a:r>
              <a:rPr lang="en-US" sz="1400" b="1" dirty="0" err="1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Mrtt</a:t>
            </a:r>
            <a:r>
              <a:rPr lang="en-US" sz="1400" b="1" dirty="0" err="1">
                <a:solidFill>
                  <a:srgbClr val="C00000"/>
                </a:solidFill>
                <a:latin typeface="IBM Plex Sans" panose="020B0503050203000203" pitchFamily="34" charset="0"/>
                <a:cs typeface="Arial" pitchFamily="34" charset="0"/>
              </a:rPr>
              <a:t>ocp</a:t>
            </a:r>
            <a:endParaRPr lang="en-US" sz="1400" b="1" dirty="0">
              <a:solidFill>
                <a:srgbClr val="C00000"/>
              </a:solidFill>
              <a:latin typeface="IBM Plex Sans" panose="020B0503050203000203" pitchFamily="34" charset="0"/>
              <a:cs typeface="Arial" pitchFamily="34" charset="0"/>
            </a:endParaRPr>
          </a:p>
          <a:p>
            <a:pPr lvl="0" algn="r" fontAlgn="base"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" panose="020B0503050203000203" pitchFamily="34" charset="0"/>
                <a:cs typeface="Arial" pitchFamily="34" charset="0"/>
              </a:rPr>
              <a:t>Ubuntu 20.04 	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/4G</a:t>
            </a:r>
          </a:p>
        </p:txBody>
      </p:sp>
      <p:pic>
        <p:nvPicPr>
          <p:cNvPr id="159" name="Image 158">
            <a:extLst>
              <a:ext uri="{FF2B5EF4-FFF2-40B4-BE49-F238E27FC236}">
                <a16:creationId xmlns:a16="http://schemas.microsoft.com/office/drawing/2014/main" id="{F2B6D581-B29B-C049-A6E1-4A79D50AF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62" y="961401"/>
            <a:ext cx="195705" cy="237218"/>
          </a:xfrm>
          <a:prstGeom prst="rect">
            <a:avLst/>
          </a:prstGeom>
        </p:spPr>
      </p:pic>
      <p:sp>
        <p:nvSpPr>
          <p:cNvPr id="160" name="TextBox 62">
            <a:extLst>
              <a:ext uri="{FF2B5EF4-FFF2-40B4-BE49-F238E27FC236}">
                <a16:creationId xmlns:a16="http://schemas.microsoft.com/office/drawing/2014/main" id="{11957F95-49E5-D145-9404-AC9EE6CA1405}"/>
              </a:ext>
            </a:extLst>
          </p:cNvPr>
          <p:cNvSpPr txBox="1"/>
          <p:nvPr/>
        </p:nvSpPr>
        <p:spPr>
          <a:xfrm>
            <a:off x="11048993" y="1384793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6DEA83EF-01DD-1D44-A271-6AD1485D24D9}"/>
              </a:ext>
            </a:extLst>
          </p:cNvPr>
          <p:cNvSpPr txBox="1"/>
          <p:nvPr/>
        </p:nvSpPr>
        <p:spPr>
          <a:xfrm>
            <a:off x="7747218" y="972870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SECURITY, CONFIDENTIALITY</a:t>
            </a:r>
          </a:p>
        </p:txBody>
      </p:sp>
      <p:pic>
        <p:nvPicPr>
          <p:cNvPr id="1026" name="Picture 2" descr="Replication PostgreSQL multi slaves">
            <a:extLst>
              <a:ext uri="{FF2B5EF4-FFF2-40B4-BE49-F238E27FC236}">
                <a16:creationId xmlns:a16="http://schemas.microsoft.com/office/drawing/2014/main" id="{78DC9CAC-EB3D-A64C-BD8E-37DC97FD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26" y="1954560"/>
            <a:ext cx="1794564" cy="16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Connecteur en angle 168">
            <a:extLst>
              <a:ext uri="{FF2B5EF4-FFF2-40B4-BE49-F238E27FC236}">
                <a16:creationId xmlns:a16="http://schemas.microsoft.com/office/drawing/2014/main" id="{257B3091-4311-3841-8F80-F4FCD84FE5D5}"/>
              </a:ext>
            </a:extLst>
          </p:cNvPr>
          <p:cNvCxnSpPr>
            <a:stCxn id="116" idx="3"/>
            <a:endCxn id="86" idx="2"/>
          </p:cNvCxnSpPr>
          <p:nvPr/>
        </p:nvCxnSpPr>
        <p:spPr bwMode="auto">
          <a:xfrm>
            <a:off x="9905423" y="2594858"/>
            <a:ext cx="631977" cy="2389577"/>
          </a:xfrm>
          <a:prstGeom prst="bentConnector4">
            <a:avLst>
              <a:gd name="adj1" fmla="val 101360"/>
              <a:gd name="adj2" fmla="val -40309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2" name="Connecteur en angle 171">
            <a:extLst>
              <a:ext uri="{FF2B5EF4-FFF2-40B4-BE49-F238E27FC236}">
                <a16:creationId xmlns:a16="http://schemas.microsoft.com/office/drawing/2014/main" id="{3ABF173C-2D9D-1A47-B552-DD5BA13FB303}"/>
              </a:ext>
            </a:extLst>
          </p:cNvPr>
          <p:cNvCxnSpPr>
            <a:cxnSpLocks/>
            <a:stCxn id="158" idx="1"/>
          </p:cNvCxnSpPr>
          <p:nvPr/>
        </p:nvCxnSpPr>
        <p:spPr bwMode="auto">
          <a:xfrm rot="10800000" flipV="1">
            <a:off x="10546441" y="1623795"/>
            <a:ext cx="564591" cy="3346251"/>
          </a:xfrm>
          <a:prstGeom prst="bentConnector4">
            <a:avLst>
              <a:gd name="adj1" fmla="val 99919"/>
              <a:gd name="adj2" fmla="val 21601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7" name="Connecteur en angle 176">
            <a:extLst>
              <a:ext uri="{FF2B5EF4-FFF2-40B4-BE49-F238E27FC236}">
                <a16:creationId xmlns:a16="http://schemas.microsoft.com/office/drawing/2014/main" id="{977DAE63-C6CA-8746-99FD-F912AF067538}"/>
              </a:ext>
            </a:extLst>
          </p:cNvPr>
          <p:cNvCxnSpPr>
            <a:cxnSpLocks/>
            <a:stCxn id="117" idx="1"/>
          </p:cNvCxnSpPr>
          <p:nvPr/>
        </p:nvCxnSpPr>
        <p:spPr bwMode="auto">
          <a:xfrm rot="10800000" flipV="1">
            <a:off x="10546441" y="2230135"/>
            <a:ext cx="555443" cy="2739912"/>
          </a:xfrm>
          <a:prstGeom prst="bentConnector4">
            <a:avLst>
              <a:gd name="adj1" fmla="val 99918"/>
              <a:gd name="adj2" fmla="val 28088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2" name="Connecteur en angle 181">
            <a:extLst>
              <a:ext uri="{FF2B5EF4-FFF2-40B4-BE49-F238E27FC236}">
                <a16:creationId xmlns:a16="http://schemas.microsoft.com/office/drawing/2014/main" id="{940CE91C-CF45-794A-B8A2-8AD273FDDF88}"/>
              </a:ext>
            </a:extLst>
          </p:cNvPr>
          <p:cNvCxnSpPr>
            <a:cxnSpLocks/>
            <a:stCxn id="141" idx="1"/>
          </p:cNvCxnSpPr>
          <p:nvPr/>
        </p:nvCxnSpPr>
        <p:spPr bwMode="auto">
          <a:xfrm rot="10800000" flipV="1">
            <a:off x="10546440" y="2878495"/>
            <a:ext cx="561676" cy="2091552"/>
          </a:xfrm>
          <a:prstGeom prst="bentConnector4">
            <a:avLst>
              <a:gd name="adj1" fmla="val 99918"/>
              <a:gd name="adj2" fmla="val 42229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8" name="Connecteur en angle 187">
            <a:extLst>
              <a:ext uri="{FF2B5EF4-FFF2-40B4-BE49-F238E27FC236}">
                <a16:creationId xmlns:a16="http://schemas.microsoft.com/office/drawing/2014/main" id="{5B6988D6-00FF-3149-A952-9259EDEF6AB0}"/>
              </a:ext>
            </a:extLst>
          </p:cNvPr>
          <p:cNvCxnSpPr>
            <a:cxnSpLocks/>
            <a:stCxn id="118" idx="1"/>
          </p:cNvCxnSpPr>
          <p:nvPr/>
        </p:nvCxnSpPr>
        <p:spPr bwMode="auto">
          <a:xfrm rot="10800000" flipV="1">
            <a:off x="10546441" y="3546497"/>
            <a:ext cx="564591" cy="1423550"/>
          </a:xfrm>
          <a:prstGeom prst="bentConnector4">
            <a:avLst>
              <a:gd name="adj1" fmla="val 99919"/>
              <a:gd name="adj2" fmla="val 17413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3" name="Text Box 20">
            <a:extLst>
              <a:ext uri="{FF2B5EF4-FFF2-40B4-BE49-F238E27FC236}">
                <a16:creationId xmlns:a16="http://schemas.microsoft.com/office/drawing/2014/main" id="{669E6726-2D4B-0B44-92A1-AEA7400C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031" y="3980900"/>
            <a:ext cx="2167907" cy="430565"/>
          </a:xfrm>
          <a:prstGeom prst="rect">
            <a:avLst/>
          </a:prstGeom>
          <a:solidFill>
            <a:srgbClr val="EE0000">
              <a:alpha val="5000"/>
            </a:srgbClr>
          </a:solidFill>
          <a:ln w="31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002" tIns="32001" rIns="64002" bIns="32001" anchor="ctr">
            <a:noAutofit/>
          </a:bodyPr>
          <a:lstStyle>
            <a:lvl1pPr defTabSz="639763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indent="-227013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2625" indent="-223838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2813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228600" defTabSz="6397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6002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0574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5146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2971800" indent="-228600" defTabSz="639763" eaLnBrk="0" fontAlgn="base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Mrtt</a:t>
            </a:r>
            <a:r>
              <a:rPr lang="en-US" altLang="en-US" sz="1400" b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ldap</a:t>
            </a:r>
            <a:endParaRPr lang="en-US" altLang="en-US" sz="1400" b="1" dirty="0">
              <a:solidFill>
                <a:srgbClr val="C00000"/>
              </a:solidFill>
              <a:latin typeface="IBM Plex Sans" panose="020B0503050203000203" pitchFamily="34" charset="0"/>
            </a:endParaRPr>
          </a:p>
          <a:p>
            <a:pPr algn="r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50" dirty="0">
                <a:solidFill>
                  <a:srgbClr val="000000"/>
                </a:solidFill>
                <a:latin typeface="IBM Plex Sans" panose="020B0503050203000203" pitchFamily="34" charset="0"/>
              </a:rPr>
              <a:t>RHEL8.2                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4 </a:t>
            </a:r>
            <a:r>
              <a:rPr lang="en-US" altLang="en-US" sz="1050" b="1" dirty="0" err="1">
                <a:solidFill>
                  <a:srgbClr val="000000"/>
                </a:solidFill>
                <a:latin typeface="IBM Plex Sans" panose="020B0503050203000203" pitchFamily="34" charset="0"/>
              </a:rPr>
              <a:t>vcpus</a:t>
            </a:r>
            <a:r>
              <a:rPr lang="en-US" altLang="en-US" sz="1050" b="1" dirty="0">
                <a:solidFill>
                  <a:srgbClr val="000000"/>
                </a:solidFill>
                <a:latin typeface="IBM Plex Sans" panose="020B0503050203000203" pitchFamily="34" charset="0"/>
              </a:rPr>
              <a:t>/16G</a:t>
            </a:r>
          </a:p>
        </p:txBody>
      </p:sp>
      <p:sp>
        <p:nvSpPr>
          <p:cNvPr id="194" name="TextBox 236">
            <a:extLst>
              <a:ext uri="{FF2B5EF4-FFF2-40B4-BE49-F238E27FC236}">
                <a16:creationId xmlns:a16="http://schemas.microsoft.com/office/drawing/2014/main" id="{45E75B16-2A50-854D-B4AD-81381F7127EE}"/>
              </a:ext>
            </a:extLst>
          </p:cNvPr>
          <p:cNvSpPr txBox="1"/>
          <p:nvPr/>
        </p:nvSpPr>
        <p:spPr>
          <a:xfrm>
            <a:off x="11039845" y="3921083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>
                <a:solidFill>
                  <a:srgbClr val="C00000"/>
                </a:solidFill>
                <a:latin typeface="IBM Plex Sans" panose="020B0503050203000203" pitchFamily="34" charset="0"/>
              </a:rPr>
              <a:t>vm</a:t>
            </a:r>
            <a:endParaRPr lang="en-US" sz="1000" b="1" i="1" dirty="0">
              <a:solidFill>
                <a:srgbClr val="C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97" name="Rounded Rectangle 234">
            <a:extLst>
              <a:ext uri="{FF2B5EF4-FFF2-40B4-BE49-F238E27FC236}">
                <a16:creationId xmlns:a16="http://schemas.microsoft.com/office/drawing/2014/main" id="{BB23DD3D-5D60-6A49-B43B-BA43BA0F7C68}"/>
              </a:ext>
            </a:extLst>
          </p:cNvPr>
          <p:cNvSpPr/>
          <p:nvPr/>
        </p:nvSpPr>
        <p:spPr bwMode="auto">
          <a:xfrm>
            <a:off x="7618640" y="4578440"/>
            <a:ext cx="5855599" cy="391607"/>
          </a:xfrm>
          <a:prstGeom prst="roundRect">
            <a:avLst>
              <a:gd name="adj" fmla="val 3148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64800" tIns="32001" rIns="64002" bIns="32001" numCol="1" anchor="ctr">
            <a:noAutofit/>
          </a:bodyPr>
          <a:lstStyle/>
          <a:p>
            <a:pPr algn="ctr" defTabSz="639763" fontAlgn="base">
              <a:spcAft>
                <a:spcPct val="0"/>
              </a:spcAft>
            </a:pPr>
            <a:r>
              <a:rPr 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KVM (800G </a:t>
            </a:r>
            <a:r>
              <a:rPr lang="en-US" sz="1050" b="1" dirty="0" err="1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Sto</a:t>
            </a:r>
            <a:r>
              <a:rPr lang="en-US" sz="1050" b="1" dirty="0">
                <a:solidFill>
                  <a:schemeClr val="bg1"/>
                </a:solidFill>
                <a:latin typeface="IBM Plex Sans" panose="020B0503050203000203" pitchFamily="34" charset="0"/>
                <a:cs typeface="Arial" pitchFamily="34" charset="0"/>
              </a:rPr>
              <a:t>) 4IFL/64Go</a:t>
            </a:r>
          </a:p>
        </p:txBody>
      </p:sp>
      <p:sp>
        <p:nvSpPr>
          <p:cNvPr id="201" name="Rounded Rectangle 216">
            <a:extLst>
              <a:ext uri="{FF2B5EF4-FFF2-40B4-BE49-F238E27FC236}">
                <a16:creationId xmlns:a16="http://schemas.microsoft.com/office/drawing/2014/main" id="{0EF9375C-26C6-0743-AA59-2ADEEC718635}"/>
              </a:ext>
            </a:extLst>
          </p:cNvPr>
          <p:cNvSpPr/>
          <p:nvPr/>
        </p:nvSpPr>
        <p:spPr bwMode="auto">
          <a:xfrm>
            <a:off x="4403885" y="5050904"/>
            <a:ext cx="1543981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CEX7S (CCA)</a:t>
            </a:r>
          </a:p>
        </p:txBody>
      </p:sp>
      <p:sp>
        <p:nvSpPr>
          <p:cNvPr id="202" name="Rounded Rectangle 217">
            <a:extLst>
              <a:ext uri="{FF2B5EF4-FFF2-40B4-BE49-F238E27FC236}">
                <a16:creationId xmlns:a16="http://schemas.microsoft.com/office/drawing/2014/main" id="{81239DCC-6425-4341-A8B5-042463C3CD56}"/>
              </a:ext>
            </a:extLst>
          </p:cNvPr>
          <p:cNvSpPr/>
          <p:nvPr/>
        </p:nvSpPr>
        <p:spPr bwMode="auto">
          <a:xfrm>
            <a:off x="4403885" y="5527451"/>
            <a:ext cx="1543981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08" tIns="32004" rIns="64008" bIns="3200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39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  <a:cs typeface="Arial" panose="020B0604020202020204" pitchFamily="34" charset="0"/>
              </a:rPr>
              <a:t>CEX7S (CCA)</a:t>
            </a:r>
          </a:p>
        </p:txBody>
      </p:sp>
      <p:pic>
        <p:nvPicPr>
          <p:cNvPr id="206" name="Image 205">
            <a:extLst>
              <a:ext uri="{FF2B5EF4-FFF2-40B4-BE49-F238E27FC236}">
                <a16:creationId xmlns:a16="http://schemas.microsoft.com/office/drawing/2014/main" id="{BA755FCF-B4F3-CE4B-8446-D056F4A3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977" y="5101718"/>
            <a:ext cx="195705" cy="237218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5D5BB0B0-40E2-D046-9821-BC4A038E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977" y="5605774"/>
            <a:ext cx="195705" cy="237218"/>
          </a:xfrm>
          <a:prstGeom prst="rect">
            <a:avLst/>
          </a:prstGeom>
        </p:spPr>
      </p:pic>
      <p:pic>
        <p:nvPicPr>
          <p:cNvPr id="208" name="Picture 9">
            <a:extLst>
              <a:ext uri="{FF2B5EF4-FFF2-40B4-BE49-F238E27FC236}">
                <a16:creationId xmlns:a16="http://schemas.microsoft.com/office/drawing/2014/main" id="{602D5863-B84F-CB48-9AE1-170D2599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680" y="5126082"/>
            <a:ext cx="820500" cy="70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Connecteur en angle 210">
            <a:extLst>
              <a:ext uri="{FF2B5EF4-FFF2-40B4-BE49-F238E27FC236}">
                <a16:creationId xmlns:a16="http://schemas.microsoft.com/office/drawing/2014/main" id="{3E55E47B-66CA-5541-98B5-8CDCD8BA8806}"/>
              </a:ext>
            </a:extLst>
          </p:cNvPr>
          <p:cNvCxnSpPr>
            <a:cxnSpLocks/>
            <a:stCxn id="208" idx="3"/>
            <a:endCxn id="207" idx="1"/>
          </p:cNvCxnSpPr>
          <p:nvPr/>
        </p:nvCxnSpPr>
        <p:spPr bwMode="auto">
          <a:xfrm>
            <a:off x="2479180" y="5479101"/>
            <a:ext cx="1616797" cy="24528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445619"/>
              </a:gs>
              <a:gs pos="50000">
                <a:srgbClr val="94B937"/>
              </a:gs>
              <a:gs pos="100000">
                <a:srgbClr val="445619"/>
              </a:gs>
            </a:gsLst>
            <a:lin ang="5400000" scaled="1"/>
          </a:gra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18988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FA231-E873-3D4A-B979-ABDCFADE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74B8B-BA59-9746-B067-3E564EBD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EDB82-0FC9-B249-8F25-79A8962F5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A8121-0FFB-4F62-A181-4425732E014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CF485-05B0-4246-B4B2-4B242439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90" y="1269507"/>
            <a:ext cx="8816170" cy="47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7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6AFC3-9ACE-714B-8BE9-433BFFB6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F4946-5109-BD47-AB8A-3E97247C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7CD674-61DD-7B4A-ADB3-CA0F19553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A8121-0FFB-4F62-A181-4425732E014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532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WG_BluePearl_A">
  <a:themeElements>
    <a:clrScheme name="SWG_BluePearl_A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SWG_BluePearl_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445619"/>
            </a:gs>
            <a:gs pos="50000">
              <a:srgbClr val="94B937"/>
            </a:gs>
            <a:gs pos="100000">
              <a:srgbClr val="445619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64008" tIns="32004" rIns="64008" bIns="32004" numCol="1" anchor="ctr" anchorCtr="0" compatLnSpc="1">
        <a:prstTxWarp prst="textNoShape">
          <a:avLst/>
        </a:prstTxWarp>
      </a:bodyPr>
      <a:lstStyle>
        <a:defPPr marL="0" marR="0" indent="0" algn="ctr" defTabSz="639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445619"/>
            </a:gs>
            <a:gs pos="50000">
              <a:srgbClr val="94B937"/>
            </a:gs>
            <a:gs pos="100000">
              <a:srgbClr val="445619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64008" tIns="32004" rIns="64008" bIns="32004" numCol="1" anchor="ctr" anchorCtr="0" compatLnSpc="1">
        <a:prstTxWarp prst="textNoShape">
          <a:avLst/>
        </a:prstTxWarp>
      </a:bodyPr>
      <a:lstStyle>
        <a:defPPr marL="0" marR="0" indent="0" algn="ctr" defTabSz="639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SWG_BluePearl_A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401</Words>
  <Application>Microsoft Macintosh PowerPoint</Application>
  <PresentationFormat>Personnalisé</PresentationFormat>
  <Paragraphs>150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IBM Plex Sans</vt:lpstr>
      <vt:lpstr>Times</vt:lpstr>
      <vt:lpstr>Webdings</vt:lpstr>
      <vt:lpstr>Wingdings</vt:lpstr>
      <vt:lpstr>SWG_BluePearl_A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crossover</dc:creator>
  <cp:lastModifiedBy>Guillaume Hoareau</cp:lastModifiedBy>
  <cp:revision>41</cp:revision>
  <dcterms:created xsi:type="dcterms:W3CDTF">2020-04-16T13:33:05Z</dcterms:created>
  <dcterms:modified xsi:type="dcterms:W3CDTF">2020-08-22T07:51:50Z</dcterms:modified>
</cp:coreProperties>
</file>