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2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in seconds required for a key pair generation with 1 IFL (RSA)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0.26600000000000001</c:v>
                </c:pt>
                <c:pt idx="1">
                  <c:v>0.26600000000000001</c:v>
                </c:pt>
                <c:pt idx="2">
                  <c:v>0.63400000000000001</c:v>
                </c:pt>
                <c:pt idx="3">
                  <c:v>1.109</c:v>
                </c:pt>
                <c:pt idx="4">
                  <c:v>7.7430000000000003</c:v>
                </c:pt>
                <c:pt idx="5">
                  <c:v>235.34800000000001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5-D64A-85DB-1F913350E9C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0.28499999999999998</c:v>
                </c:pt>
                <c:pt idx="1">
                  <c:v>0.23699999999999999</c:v>
                </c:pt>
                <c:pt idx="2">
                  <c:v>0.58699999999999997</c:v>
                </c:pt>
                <c:pt idx="3">
                  <c:v>1.103</c:v>
                </c:pt>
                <c:pt idx="4">
                  <c:v>7.2370000000000001</c:v>
                </c:pt>
                <c:pt idx="5">
                  <c:v>219.77600000000001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5-D64A-85DB-1F913350E9C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0">
                  <c:v>9.9000000000000005E-2</c:v>
                </c:pt>
                <c:pt idx="1">
                  <c:v>2E-3</c:v>
                </c:pt>
                <c:pt idx="2">
                  <c:v>2E-3</c:v>
                </c:pt>
                <c:pt idx="3">
                  <c:v>1E-3</c:v>
                </c:pt>
                <c:pt idx="4">
                  <c:v>6.0000000000000001E-3</c:v>
                </c:pt>
                <c:pt idx="5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F5-D64A-85DB-1F913350E9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in seconds required for 100x Digital signature of a 3MB file with 1 IFL (RSA)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0.49099999999999999</c:v>
                </c:pt>
                <c:pt idx="1">
                  <c:v>0.67700000000000005</c:v>
                </c:pt>
                <c:pt idx="2">
                  <c:v>1.246</c:v>
                </c:pt>
                <c:pt idx="3">
                  <c:v>2.218</c:v>
                </c:pt>
                <c:pt idx="4">
                  <c:v>11.151999999999999</c:v>
                </c:pt>
                <c:pt idx="5">
                  <c:v>16.204000000000001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0-C147-A7BD-D39E9C6688B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0.28499999999999998</c:v>
                </c:pt>
                <c:pt idx="1">
                  <c:v>0.52500000000000002</c:v>
                </c:pt>
                <c:pt idx="2">
                  <c:v>1.038</c:v>
                </c:pt>
                <c:pt idx="3">
                  <c:v>1.9410000000000001</c:v>
                </c:pt>
                <c:pt idx="4">
                  <c:v>10.223000000000001</c:v>
                </c:pt>
                <c:pt idx="5">
                  <c:v>10.84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90-C147-A7BD-D39E9C6688B1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0">
                  <c:v>9.9000000000000005E-2</c:v>
                </c:pt>
                <c:pt idx="1">
                  <c:v>9.6000000000000002E-2</c:v>
                </c:pt>
                <c:pt idx="2">
                  <c:v>9.1999999999999998E-2</c:v>
                </c:pt>
                <c:pt idx="3">
                  <c:v>0.10100000000000001</c:v>
                </c:pt>
                <c:pt idx="4">
                  <c:v>0.14799999999999999</c:v>
                </c:pt>
                <c:pt idx="5">
                  <c:v>0.221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90-C147-A7BD-D39E9C6688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in seconds required for 100x Digital signature </a:t>
            </a:r>
            <a:r>
              <a:rPr lang="en-US" u="sng" dirty="0"/>
              <a:t>verification</a:t>
            </a:r>
            <a:r>
              <a:rPr lang="en-US" dirty="0"/>
              <a:t> of a 3MB file with 1 IFL (RSA)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0.311</c:v>
                </c:pt>
                <c:pt idx="1">
                  <c:v>0.33200000000000002</c:v>
                </c:pt>
                <c:pt idx="2">
                  <c:v>0.316</c:v>
                </c:pt>
                <c:pt idx="3">
                  <c:v>0.35099999999999998</c:v>
                </c:pt>
                <c:pt idx="4">
                  <c:v>0.39700000000000002</c:v>
                </c:pt>
                <c:pt idx="5">
                  <c:v>0.64500000000000002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C-BE49-A9DE-C6301555999D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0.20499999999999999</c:v>
                </c:pt>
                <c:pt idx="1">
                  <c:v>0.218</c:v>
                </c:pt>
                <c:pt idx="2">
                  <c:v>0.218</c:v>
                </c:pt>
                <c:pt idx="3">
                  <c:v>0.23400000000000001</c:v>
                </c:pt>
                <c:pt idx="4">
                  <c:v>0.28299999999999997</c:v>
                </c:pt>
                <c:pt idx="5">
                  <c:v>0.502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C-BE49-A9DE-C6301555999D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0">
                  <c:v>8.6999999999999994E-2</c:v>
                </c:pt>
                <c:pt idx="1">
                  <c:v>8.7999999999999995E-2</c:v>
                </c:pt>
                <c:pt idx="2">
                  <c:v>8.1000000000000003E-2</c:v>
                </c:pt>
                <c:pt idx="3">
                  <c:v>0.09</c:v>
                </c:pt>
                <c:pt idx="4">
                  <c:v>8.7999999999999995E-2</c:v>
                </c:pt>
                <c:pt idx="5">
                  <c:v>8.8999999999999996E-2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3C-BE49-A9DE-C6301555999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in seconds required for 10x Digital certificate </a:t>
            </a:r>
            <a:r>
              <a:rPr lang="en-US" u="sng" dirty="0"/>
              <a:t>generation</a:t>
            </a:r>
            <a:r>
              <a:rPr lang="en-US" dirty="0"/>
              <a:t> with 1 IFL (RSA)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0.34100000000000003</c:v>
                </c:pt>
                <c:pt idx="1">
                  <c:v>1.48</c:v>
                </c:pt>
                <c:pt idx="2">
                  <c:v>6.5389999999999997</c:v>
                </c:pt>
                <c:pt idx="3">
                  <c:v>13.89</c:v>
                </c:pt>
                <c:pt idx="4">
                  <c:v>90.796000000000006</c:v>
                </c:pt>
                <c:pt idx="5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4F-004B-AA34-500B32268BC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0.29299999999999998</c:v>
                </c:pt>
                <c:pt idx="1">
                  <c:v>1.3520000000000001</c:v>
                </c:pt>
                <c:pt idx="2">
                  <c:v>6.0739999999999998</c:v>
                </c:pt>
                <c:pt idx="3">
                  <c:v>13.029</c:v>
                </c:pt>
                <c:pt idx="4">
                  <c:v>84.509</c:v>
                </c:pt>
                <c:pt idx="5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4F-004B-AA34-500B32268BC6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Feuil1!$A$2:$A$7</c:f>
              <c:strCache>
                <c:ptCount val="6"/>
                <c:pt idx="0">
                  <c:v>RSA 1024</c:v>
                </c:pt>
                <c:pt idx="1">
                  <c:v>RSA 2048</c:v>
                </c:pt>
                <c:pt idx="2">
                  <c:v>RSA 3072</c:v>
                </c:pt>
                <c:pt idx="3">
                  <c:v>RSA 4096</c:v>
                </c:pt>
                <c:pt idx="4">
                  <c:v>RSA 7680</c:v>
                </c:pt>
                <c:pt idx="5">
                  <c:v>RSA 15360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0">
                  <c:v>1.7000000000000001E-2</c:v>
                </c:pt>
                <c:pt idx="1">
                  <c:v>0.02</c:v>
                </c:pt>
                <c:pt idx="2">
                  <c:v>0.28000000000000003</c:v>
                </c:pt>
                <c:pt idx="3">
                  <c:v>3.2000000000000001E-2</c:v>
                </c:pt>
                <c:pt idx="4">
                  <c:v>6.6000000000000003E-2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4F-004B-AA34-500B32268BC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in seconds required for a key pair generation with 1 IFL (ECC)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8.0000000000000002E-3</c:v>
                </c:pt>
                <c:pt idx="1">
                  <c:v>0.01</c:v>
                </c:pt>
                <c:pt idx="2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6-9D40-BD7E-862B24FA46F9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7.0000000000000001E-3</c:v>
                </c:pt>
                <c:pt idx="1">
                  <c:v>8.0000000000000002E-3</c:v>
                </c:pt>
                <c:pt idx="2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6-9D40-BD7E-862B24FA46F9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2E-3</c:v>
                </c:pt>
                <c:pt idx="1">
                  <c:v>1E-3</c:v>
                </c:pt>
                <c:pt idx="2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46-9D40-BD7E-862B24FA46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Time in seconds required for 100x Digital signature of a 3MB file with 1 IFL (ECC)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0.495</c:v>
                </c:pt>
                <c:pt idx="1">
                  <c:v>0.54800000000000004</c:v>
                </c:pt>
                <c:pt idx="2">
                  <c:v>0.64200000000000002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1-DF4D-A96B-31B942B8444D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0.26300000000000001</c:v>
                </c:pt>
                <c:pt idx="1">
                  <c:v>0.32800000000000001</c:v>
                </c:pt>
                <c:pt idx="2">
                  <c:v>0.45900000000000002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F1-DF4D-A96B-31B942B8444D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9.1999999999999998E-2</c:v>
                </c:pt>
                <c:pt idx="1">
                  <c:v>8.6999999999999994E-2</c:v>
                </c:pt>
                <c:pt idx="2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F1-DF4D-A96B-31B942B844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Time in seconds required for 100x Digital signature </a:t>
            </a:r>
            <a:r>
              <a:rPr lang="en-US" sz="1800" b="1" i="0" u="sng" baseline="0" dirty="0">
                <a:effectLst/>
              </a:rPr>
              <a:t>verification</a:t>
            </a:r>
            <a:r>
              <a:rPr lang="en-US" sz="1800" b="1" i="0" baseline="0" dirty="0">
                <a:effectLst/>
              </a:rPr>
              <a:t> of a 3MB file with 1 IFL (ECC)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0.376</c:v>
                </c:pt>
                <c:pt idx="1">
                  <c:v>0.44600000000000001</c:v>
                </c:pt>
                <c:pt idx="2">
                  <c:v>0.61499999999999999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7-534B-9BD1-156BFACE488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0.26100000000000001</c:v>
                </c:pt>
                <c:pt idx="1">
                  <c:v>0.33700000000000002</c:v>
                </c:pt>
                <c:pt idx="2">
                  <c:v>0.48899999999999999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47-534B-9BD1-156BFACE488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8.6999999999999994E-2</c:v>
                </c:pt>
                <c:pt idx="1">
                  <c:v>8.5999999999999993E-2</c:v>
                </c:pt>
                <c:pt idx="2">
                  <c:v>8.5999999999999993E-2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47-534B-9BD1-156BFACE488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Time in seconds required for 10x Digital certificate </a:t>
            </a:r>
            <a:r>
              <a:rPr lang="en-US" sz="1800" b="1" i="0" u="sng" baseline="0" dirty="0">
                <a:effectLst/>
              </a:rPr>
              <a:t>generation</a:t>
            </a:r>
            <a:r>
              <a:rPr lang="en-US" sz="1800" b="1" i="0" baseline="0" dirty="0">
                <a:effectLst/>
              </a:rPr>
              <a:t> with 1 IFL (ECC)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7.4999999999999997E-2</c:v>
                </c:pt>
                <c:pt idx="1">
                  <c:v>0.108</c:v>
                </c:pt>
                <c:pt idx="2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0448-B2B8-AEB2F9ACA41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5.7000000000000002E-2</c:v>
                </c:pt>
                <c:pt idx="1">
                  <c:v>6.4000000000000001E-2</c:v>
                </c:pt>
                <c:pt idx="2">
                  <c:v>7.9000000000000001E-2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0448-B2B8-AEB2F9ACA41F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Feuil1!$A$2:$A$4</c:f>
              <c:strCache>
                <c:ptCount val="3"/>
                <c:pt idx="0">
                  <c:v>prime256v1</c:v>
                </c:pt>
                <c:pt idx="1">
                  <c:v>secp384r1</c:v>
                </c:pt>
                <c:pt idx="2">
                  <c:v>secp521r1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1.4E-2</c:v>
                </c:pt>
                <c:pt idx="1">
                  <c:v>1.2999999999999999E-2</c:v>
                </c:pt>
                <c:pt idx="2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E7-0448-B2B8-AEB2F9ACA41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4600528"/>
        <c:axId val="1065017504"/>
      </c:barChart>
      <c:catAx>
        <c:axId val="11346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5017504"/>
        <c:crosses val="autoZero"/>
        <c:auto val="1"/>
        <c:lblAlgn val="ctr"/>
        <c:lblOffset val="100"/>
        <c:noMultiLvlLbl val="0"/>
      </c:catAx>
      <c:valAx>
        <c:axId val="10650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46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B3BC-93EB-D748-96D5-84D01E5966B6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3620-3B51-014B-924A-204E0D84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6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93620-3B51-014B-924A-204E0D8445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52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239F3-CA40-1C42-9B81-9F785DAB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D78C80-1D16-8341-85CB-14C44C4C4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725BD8-07E1-D64C-81E6-6C09E27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5E371-3242-8843-9CAD-58C6C6A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B6681-5F37-4141-9DDB-156F77F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B42E6-A015-9449-95EE-5448A884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4ECAD3-7DE3-C444-B58D-4FEC70E39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4E6EF-D64F-DC49-A4EE-1EDA89FC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F6B44-2ED5-E944-819C-BF829F83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E59E0-E375-A14B-9AC1-C0C8D481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120EA5-3DFC-6C41-A8D5-26724C476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507DAF-8BD2-6443-B214-85B717C43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35CF1-BA6C-444D-AD9F-8AA0A6F3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C695C-6E18-EA42-9B61-9A4948E2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B03DB-2DF2-9F4F-8D1F-F5A4C3C2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B8AF3-368C-DA48-B292-D94E858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177C6-BE16-AC4E-B47F-9D8745A3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D26E0-959A-4E44-92B3-4D680D08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A6D6EA-D807-2640-8FEB-F6D1E0A0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BE7AB-3D52-BE46-8A06-7F6EEC44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82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B64DD-010F-744C-BBD6-DDF77A71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9ABD5-58A0-BA46-9C7D-77357FED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3872D-A62B-D345-813B-C5BD529C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AD78C-A71E-2E4B-84FC-4A2A8472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2BF5D-C131-394F-9BC7-F481E1AF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9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1FD96-731D-2A4F-8877-395FD06D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29A9D-B5F5-C74E-BFCA-C540F9AC8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D2F1E5-8008-0447-BDBB-0EB608B3B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C53E8-6357-1A46-BF8F-BE151575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724E3-47F3-5A4B-820A-CDF94760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ADC8CF-F9DC-8349-ADED-6E0B380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9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C073B-F6DA-7043-9C2E-2F6F2549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49853B-FC36-3F4A-BA0E-383115F5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A38AAF-5296-DC4E-A509-562298C8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EB45D2-669C-BF4C-AE60-7F451E522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523DC6-74BD-1547-9164-76D4FD967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2F6551-CCEE-4C41-8E68-62B38DE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74CC87-B20B-0540-ADCD-5C3A61E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A989C8-ED58-A043-8253-510A468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92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88DA3-FC65-C248-B1B4-BDCA5CF6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04C7C9-CA36-A843-857E-BC00E4BA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2CE895-8434-C341-B0F1-79B23B4E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F743E7-F980-7745-9A17-D0CC05D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0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9FA13D-231A-704D-9E20-2CAEF3D4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D27811-6F11-E54F-AE5D-844EEBA0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23C7B3-5CA5-6A4D-AC2C-6B468911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2FBB9-0285-8344-A361-404338A4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17B18-2A4E-A241-95AF-0C51FDD8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62216B-C29E-E342-A187-4361F154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ABE89F-0797-5B45-87C3-B575DEF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69D8-8EB5-5645-89CC-60D24FEC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0844F7-5852-D34B-A5DA-F86E2CB1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83F96-155A-3F43-8F15-3F3BA6E2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357F5A-5235-F14F-8305-9553889A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4C5EBF-9154-6647-9300-4B163E5E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48B9F6-3CEB-A04E-9BCC-40FF4F0E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019198-0525-4040-B2E4-822C3AA3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E03E9-33E1-3846-9853-52C409D3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2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D2160F-790C-ED4F-B925-4000EDF0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BB606-5267-514A-92F7-7A7267CB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26FC4-7771-A148-A0CC-55600123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E472-9A7E-9F43-8186-F38C71DCC785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D1455-F587-A142-99FD-DC957214A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E1B0D-606E-A843-B99C-EAFA1994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2CC3-4AF2-334E-9AB1-491DAC807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EE52B8C-7BDF-9344-B00B-887D93477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2214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875D3BE-6B96-9242-8BB8-0625C95434E4}"/>
              </a:ext>
            </a:extLst>
          </p:cNvPr>
          <p:cNvSpPr txBox="1"/>
          <p:nvPr/>
        </p:nvSpPr>
        <p:spPr>
          <a:xfrm>
            <a:off x="5149516" y="559869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1,5 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FAC918-5F45-4948-8F10-1C7FD19052C1}"/>
              </a:ext>
            </a:extLst>
          </p:cNvPr>
          <p:cNvSpPr txBox="1"/>
          <p:nvPr/>
        </p:nvSpPr>
        <p:spPr>
          <a:xfrm>
            <a:off x="6986337" y="55826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2,2 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EDBFA6-AA42-3B45-B64B-5111A2C24407}"/>
              </a:ext>
            </a:extLst>
          </p:cNvPr>
          <p:cNvSpPr txBox="1"/>
          <p:nvPr/>
        </p:nvSpPr>
        <p:spPr>
          <a:xfrm>
            <a:off x="8871284" y="54699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14,9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BA072D-770B-274F-BC33-DF2537BB6554}"/>
              </a:ext>
            </a:extLst>
          </p:cNvPr>
          <p:cNvSpPr txBox="1"/>
          <p:nvPr/>
        </p:nvSpPr>
        <p:spPr>
          <a:xfrm>
            <a:off x="10756232" y="6974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455 s</a:t>
            </a:r>
          </a:p>
        </p:txBody>
      </p:sp>
    </p:spTree>
    <p:extLst>
      <p:ext uri="{BB962C8B-B14F-4D97-AF65-F5344CB8AC3E}">
        <p14:creationId xmlns:p14="http://schemas.microsoft.com/office/powerpoint/2010/main" val="415336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7884BFF-8F17-954B-B960-674E03495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6190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437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856ABB9-92F2-404B-B563-F03C661F4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397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09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0A4F9E5-0840-344A-BEFC-66E241FE2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59087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536C3BE-F96B-E249-9843-5286C63F9A52}"/>
              </a:ext>
            </a:extLst>
          </p:cNvPr>
          <p:cNvSpPr txBox="1"/>
          <p:nvPr/>
        </p:nvSpPr>
        <p:spPr>
          <a:xfrm>
            <a:off x="5053264" y="55792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12,6 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A9EFA0-41BB-FD4C-9FD3-6176A8010792}"/>
              </a:ext>
            </a:extLst>
          </p:cNvPr>
          <p:cNvSpPr txBox="1"/>
          <p:nvPr/>
        </p:nvSpPr>
        <p:spPr>
          <a:xfrm>
            <a:off x="6941624" y="55024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26,8 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A7C0DC-EFA2-784E-B3CC-77A936270AD0}"/>
              </a:ext>
            </a:extLst>
          </p:cNvPr>
          <p:cNvSpPr txBox="1"/>
          <p:nvPr/>
        </p:nvSpPr>
        <p:spPr>
          <a:xfrm>
            <a:off x="8871284" y="481226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180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5F1410-01BA-A845-A5F5-EF855EA8C01B}"/>
              </a:ext>
            </a:extLst>
          </p:cNvPr>
          <p:cNvSpPr txBox="1"/>
          <p:nvPr/>
        </p:nvSpPr>
        <p:spPr>
          <a:xfrm>
            <a:off x="10523791" y="111779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&gt; 1800 + 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0F4EEE-FCFA-1444-9E8E-C965E9CA79D0}"/>
              </a:ext>
            </a:extLst>
          </p:cNvPr>
          <p:cNvSpPr txBox="1"/>
          <p:nvPr/>
        </p:nvSpPr>
        <p:spPr>
          <a:xfrm>
            <a:off x="3232484" y="56092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s</a:t>
            </a:r>
          </a:p>
        </p:txBody>
      </p:sp>
      <p:sp>
        <p:nvSpPr>
          <p:cNvPr id="14" name="Égal 13">
            <a:extLst>
              <a:ext uri="{FF2B5EF4-FFF2-40B4-BE49-F238E27FC236}">
                <a16:creationId xmlns:a16="http://schemas.microsoft.com/office/drawing/2014/main" id="{5F653DCD-B93E-594A-9587-B2E23B7EBE10}"/>
              </a:ext>
            </a:extLst>
          </p:cNvPr>
          <p:cNvSpPr/>
          <p:nvPr/>
        </p:nvSpPr>
        <p:spPr>
          <a:xfrm rot="20103561">
            <a:off x="10321050" y="3390089"/>
            <a:ext cx="1581065" cy="73443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77E78-C9BC-5B41-BA1E-B8CC0BE6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1A4AA-8FC2-104F-8AE4-FB40223F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B787822-4A48-F84A-A231-9A6800CE2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8114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60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AEAC0CA-6E63-2A48-B417-C16B06841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398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661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16EE70A-1FD1-BD49-9A1D-478B571E8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0791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40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36B9B55A-0261-EC4F-A548-E6A819143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3669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7722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</Words>
  <Application>Microsoft Macintosh PowerPoint</Application>
  <PresentationFormat>Grand écran</PresentationFormat>
  <Paragraphs>18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6</cp:revision>
  <dcterms:created xsi:type="dcterms:W3CDTF">2018-08-16T08:41:43Z</dcterms:created>
  <dcterms:modified xsi:type="dcterms:W3CDTF">2018-08-16T09:58:00Z</dcterms:modified>
</cp:coreProperties>
</file>