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33C9-56E9-4F5A-8B1D-6871E9DE5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2E53D-4AB1-4BC0-9C90-C6C20DED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0027F2-C62E-4D82-AE07-55CFD89C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7BBF0A-D5BB-46BE-BF37-C3D2230B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463DA9-2942-4A0D-B2D0-EA2A153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5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7AB6-FDF0-4D07-9BFF-56013831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D0FAE9-B502-4D5F-870B-B506F6AD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58AD93-811C-4E33-896B-8134AE2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ADB68C-18E1-4237-B4D0-CCE225E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D92F27-1109-4AC5-B36D-D7A21181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BD4724-0CC7-43F1-AD2D-2C887CFD2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2BE50A-3C8D-4361-AE8D-C9E62942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AEA7A1-03AE-454D-A797-B11E3E7B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96F893-54DC-433C-ACF7-D6D25C7E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E20147-37AD-4AA5-A722-C34FA2F9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70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5D1AD-7972-4A0F-BDCA-19435421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FF8363-FFFE-4ACA-B2F7-1D972E3C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74C45A-E836-4A66-8067-26B4940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CEE7FD-2546-4674-A99B-E1159AD6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351838-F7F9-4102-9FBF-6D579832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7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8A63B-CEED-4CA5-9C70-F8C628AF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C020F-2BB9-454D-A812-02948240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3FFAA2-1114-4992-BA0D-D21E9B1B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029B9F-F8C8-4623-8AD6-CB992A9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7086D-E004-455F-8FA9-931C5C9D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5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3D6EC-468C-469C-B356-67CCF955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BE2D-FEF6-402F-9378-8836FF90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E249F3-BC20-4445-921F-EF06E559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366E24F-D974-46C8-A69F-EEAB4059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D7534B-0137-48E7-B55E-2BF1DD6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A901BE-2AA2-4A2B-BB22-27823A8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0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A4C9-5239-4697-A8C6-D789BC43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E9AA34-4544-4B50-A114-FEFAAB71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748C86-712E-429B-B45B-64DBFDA2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D8ABAB-C9A3-4D79-B14E-AD2C865F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422E6F-857E-4A3C-A851-A66E70212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5A62E54-D07A-412C-BFA0-61C11DCB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5E55EDE-0A34-464A-84DF-47A91665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6460BCF-923C-4032-AFDE-9C59A2AD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0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0789A-7775-4827-83A0-661F69B8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640FE7-5B32-404B-85D5-501D71A1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14EBE77-B72A-47BB-8C88-2570474A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B26C92-6B4E-42BF-BBBC-36C9624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1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1F3EB21-F25D-40C3-A7D7-B3A0359A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3BD72C7-5113-473D-A733-AF062AA0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82EE78-5021-4E2B-BAE8-7DADA9C2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3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8DA16-0DD5-4E34-9083-11DAB1F9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985EA-8E4B-4DB3-9428-4F71C920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68CF895-958F-40A7-95DB-4036824E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9587C9-424C-4843-A874-6DC0791F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1F1D3D-2FE7-411E-BCA1-34C10AE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E90D17-7F75-4715-AE6C-A5D8BC4C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7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F6DB-79EE-41EC-83FF-B652864F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E456D42-01B3-4AC8-80C1-31E39A181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C71F64-B2AD-4871-85C3-807919FE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2005DB-A7D4-44BA-8A3E-6A76C16C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C8592B-E48D-4BFC-9906-B3557D19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46AFE8-DB13-489A-9E22-E2C0156A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8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801D659-1000-4D4E-8E1F-8230622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F62F1C-895F-4BF1-AE92-BADB52AE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BEFE05-C495-4A20-B72D-D2D6A5628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53F6-F037-4B23-8ACB-683EC8C114FF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FBBA14-4A2F-420C-BC81-2A465616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0D0A1-D756-4C2D-8C86-6A7D9835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7AB0-DEE6-4D83-8713-629B06C375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0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FE78-1D18-4FEA-A6A2-776979395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/>
              <a:t>cubão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92978-6554-4876-8506-C4A5C285E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7836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 cubão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cubão</dc:title>
  <dc:creator>guilherme correia</dc:creator>
  <cp:lastModifiedBy>guilherme correia</cp:lastModifiedBy>
  <cp:revision>1</cp:revision>
  <dcterms:created xsi:type="dcterms:W3CDTF">2021-06-07T13:22:26Z</dcterms:created>
  <dcterms:modified xsi:type="dcterms:W3CDTF">2021-06-07T13:24:34Z</dcterms:modified>
</cp:coreProperties>
</file>