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660"/>
  </p:normalViewPr>
  <p:slideViewPr>
    <p:cSldViewPr snapToGrid="0">
      <p:cViewPr>
        <p:scale>
          <a:sx n="90" d="100"/>
          <a:sy n="90" d="100"/>
        </p:scale>
        <p:origin x="-271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7FB8-E29C-F2E5-23D7-2F8388C6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4880D-600B-88E5-655B-C22A9A12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206A-915E-433E-53D4-5F43BC70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7A07-CC6F-9E6B-0F53-4085CEA5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823E-A68E-6E36-679C-994C6998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C0D4-7D7F-3B19-8305-52AE6E6C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09F44-2E0E-8C05-2599-768A8EEC4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CDC-456E-BED1-3331-DFBAF15F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2A04-D7FD-F734-0E41-F7FA21EC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07C3-3594-8FD1-F420-42E35162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38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53A60-E415-5FAB-84E8-9DDE090A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8788-5A33-3122-7434-77E9CA668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9E0D-EC4C-4B39-D086-2166AF5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C5EE-EDFB-2DA1-355C-5AA0D9CC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4684-2EEB-64CA-4950-173E7034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43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56F3-805B-AA24-C340-F56DA018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67A5-F2FD-669A-9A9D-7065C612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C9E5-B071-E58F-8E39-E626DFD9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CD16-9036-A23F-4A92-7777E1C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41D9-6CD0-1F36-321C-B7F0A038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C389-4558-B2BD-1A77-A972F07E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E023-14CA-A6CF-F52B-242F4FD1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9A45-C189-C162-9C8D-6023A39D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3698-99E2-1FF9-3DFC-6B4CB3CE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24FB8-5C94-1B10-463B-A7CE863E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0BE8-D69A-A9EE-0159-01B336F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7172-A241-75F4-F8F4-BA9432E8D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07100-8F39-49C0-E06F-FC4456C4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96C3-E94C-9625-9A9F-6B8B447D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CE4D-2CD2-AD43-60B2-092F3499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D910-0FC5-D6F0-0A12-2AEE0FA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65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FD50-E45F-47D4-30AF-9622FD4E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3E38C-E54A-E815-5DFD-24AB0473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F7EE5-207A-74F9-29B1-BBC623E91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E702-B7CB-1A8F-2C4F-C0397B9BD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7521D-7A37-7B78-049A-EA232E2C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319D4-6308-CC5C-E516-7E03D214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88A6E-0ACC-3872-E764-37A5DE88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A6D5A-2F8A-7AD2-D46D-EB83B3D0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4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0BDD-458B-6474-EA49-CFB0A84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E8723-6234-DE62-D2D0-E330AFF3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347E5-D568-5BD5-E4A3-5C65151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DA1A1-2880-A621-8944-88E7527E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B96D7-1E11-6BF9-BEC4-3D3488C2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49F76-60A8-EEAA-07EE-437EF4E8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D404A-B406-3C19-EEDC-65A7D94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55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B89-EA9C-BF3E-B340-B5628143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A14F-B75E-9DF7-9753-51026448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F1E4A-AD22-2A29-E5DA-98386BF0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C7983-B134-28BB-2E19-63E40A8A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DAFE3-A80E-9743-D20A-D6A98FA9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D9CA-5C23-2048-E370-25BCBDBF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6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4BB3-0E9F-C062-1568-38B44BD7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655F5-7BCC-768B-21EF-099D09680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06BE2-F626-CB06-3FA2-F1AAB6118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D9A71-04BF-76D7-D049-24567C3E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51843-013E-D830-D591-37C7FE87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CACB3-8F1C-C56B-D6AB-C9D7A28F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63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67CBB-CA04-B62E-9D98-A73C6EED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B99F-3D69-E685-7646-D0543A2A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4CB-F581-6E97-1DA2-B92692A2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8333C-A211-4E50-8468-B7E1131E84F4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3717-95CB-85FC-665F-4BCB1721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E3D1-F252-6050-3C36-823B1E113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837C5-29D5-4CA4-8DAC-A2E41EBF90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1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FB5FBF2-DAFF-E03A-B773-A93FF80E3C0A}"/>
              </a:ext>
            </a:extLst>
          </p:cNvPr>
          <p:cNvSpPr/>
          <p:nvPr/>
        </p:nvSpPr>
        <p:spPr>
          <a:xfrm>
            <a:off x="2825027" y="4980806"/>
            <a:ext cx="1400432" cy="111210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fr-FR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D4B65F1-70CE-8236-60A3-9AB6A9FF9255}"/>
              </a:ext>
            </a:extLst>
          </p:cNvPr>
          <p:cNvSpPr/>
          <p:nvPr/>
        </p:nvSpPr>
        <p:spPr>
          <a:xfrm>
            <a:off x="2825027" y="2062652"/>
            <a:ext cx="1400432" cy="111210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38FC2-218B-27D4-131A-98C4419B16E6}"/>
              </a:ext>
            </a:extLst>
          </p:cNvPr>
          <p:cNvSpPr/>
          <p:nvPr/>
        </p:nvSpPr>
        <p:spPr>
          <a:xfrm>
            <a:off x="4402188" y="4797514"/>
            <a:ext cx="1562269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 Server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A8FEF-46B1-70EA-F428-ED9F7B5A9E52}"/>
              </a:ext>
            </a:extLst>
          </p:cNvPr>
          <p:cNvSpPr/>
          <p:nvPr/>
        </p:nvSpPr>
        <p:spPr>
          <a:xfrm>
            <a:off x="4765803" y="1053445"/>
            <a:ext cx="1330197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</a:t>
            </a:r>
            <a:br>
              <a:rPr lang="en-GB" dirty="0"/>
            </a:br>
            <a:r>
              <a:rPr lang="en-GB" dirty="0"/>
              <a:t>Server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3963B-3585-FF1A-A305-181192AE241A}"/>
              </a:ext>
            </a:extLst>
          </p:cNvPr>
          <p:cNvSpPr/>
          <p:nvPr/>
        </p:nvSpPr>
        <p:spPr>
          <a:xfrm>
            <a:off x="4765802" y="2527060"/>
            <a:ext cx="1330198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</a:t>
            </a:r>
            <a:r>
              <a:rPr lang="en-GB" dirty="0" err="1"/>
              <a:t>Treatement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4ACD0-A4B8-9F61-DD62-C1283E831962}"/>
              </a:ext>
            </a:extLst>
          </p:cNvPr>
          <p:cNvSpPr/>
          <p:nvPr/>
        </p:nvSpPr>
        <p:spPr>
          <a:xfrm>
            <a:off x="6670467" y="4131348"/>
            <a:ext cx="1562269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  <a:p>
            <a:pPr algn="ctr"/>
            <a:r>
              <a:rPr lang="en-GB" dirty="0"/>
              <a:t>Manager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C16F7-ECFF-4B32-D764-A0A47116940D}"/>
              </a:ext>
            </a:extLst>
          </p:cNvPr>
          <p:cNvSpPr/>
          <p:nvPr/>
        </p:nvSpPr>
        <p:spPr>
          <a:xfrm>
            <a:off x="8463516" y="4131348"/>
            <a:ext cx="1562269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  <a:p>
            <a:pPr algn="ctr"/>
            <a:r>
              <a:rPr lang="en-GB" dirty="0"/>
              <a:t>Manager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4A6E9-5BC3-4E9C-E0EC-DE06AE3EC629}"/>
              </a:ext>
            </a:extLst>
          </p:cNvPr>
          <p:cNvSpPr/>
          <p:nvPr/>
        </p:nvSpPr>
        <p:spPr>
          <a:xfrm>
            <a:off x="10256565" y="4131348"/>
            <a:ext cx="1562269" cy="64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Agent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B673D-C945-0895-FA16-CB0C30E93FE4}"/>
              </a:ext>
            </a:extLst>
          </p:cNvPr>
          <p:cNvSpPr/>
          <p:nvPr/>
        </p:nvSpPr>
        <p:spPr>
          <a:xfrm>
            <a:off x="10256567" y="4889160"/>
            <a:ext cx="1562269" cy="53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Agent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E91D3-A622-3E25-6B54-BAE52C05EE24}"/>
              </a:ext>
            </a:extLst>
          </p:cNvPr>
          <p:cNvSpPr/>
          <p:nvPr/>
        </p:nvSpPr>
        <p:spPr>
          <a:xfrm>
            <a:off x="821389" y="3978404"/>
            <a:ext cx="1562269" cy="2114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</a:t>
            </a:r>
            <a:br>
              <a:rPr lang="en-GB" dirty="0"/>
            </a:br>
            <a:r>
              <a:rPr lang="en-GB" dirty="0"/>
              <a:t>Server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02F47-A2D0-524A-4AF6-729328F1EC78}"/>
              </a:ext>
            </a:extLst>
          </p:cNvPr>
          <p:cNvSpPr/>
          <p:nvPr/>
        </p:nvSpPr>
        <p:spPr>
          <a:xfrm>
            <a:off x="936780" y="4098411"/>
            <a:ext cx="1315354" cy="609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Transfer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D26D1-FC1B-3C2D-399A-D4B94241A74D}"/>
              </a:ext>
            </a:extLst>
          </p:cNvPr>
          <p:cNvSpPr/>
          <p:nvPr/>
        </p:nvSpPr>
        <p:spPr>
          <a:xfrm>
            <a:off x="954486" y="1053445"/>
            <a:ext cx="1330197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</a:t>
            </a:r>
            <a:br>
              <a:rPr lang="en-GB" dirty="0"/>
            </a:br>
            <a:r>
              <a:rPr lang="en-GB" dirty="0"/>
              <a:t>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CB56C018-6B76-165C-B0BD-5C167AF90B99}"/>
              </a:ext>
            </a:extLst>
          </p:cNvPr>
          <p:cNvSpPr/>
          <p:nvPr/>
        </p:nvSpPr>
        <p:spPr>
          <a:xfrm>
            <a:off x="954486" y="2872946"/>
            <a:ext cx="1400432" cy="111210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A4DEBD-695A-A7B8-8CD4-E79133B895E7}"/>
              </a:ext>
            </a:extLst>
          </p:cNvPr>
          <p:cNvSpPr/>
          <p:nvPr/>
        </p:nvSpPr>
        <p:spPr>
          <a:xfrm>
            <a:off x="954486" y="1053445"/>
            <a:ext cx="1330197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</a:t>
            </a:r>
            <a:endParaRPr lang="fr-FR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6607E16D-EBCF-2DE4-DB44-7D93AD706A80}"/>
              </a:ext>
            </a:extLst>
          </p:cNvPr>
          <p:cNvSpPr/>
          <p:nvPr/>
        </p:nvSpPr>
        <p:spPr>
          <a:xfrm>
            <a:off x="2994952" y="2872946"/>
            <a:ext cx="1400432" cy="111210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4DDB6-2079-7343-C53C-4A4C8087CBB5}"/>
              </a:ext>
            </a:extLst>
          </p:cNvPr>
          <p:cNvSpPr/>
          <p:nvPr/>
        </p:nvSpPr>
        <p:spPr>
          <a:xfrm>
            <a:off x="2994952" y="1053445"/>
            <a:ext cx="1330197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  <a:endParaRPr lang="fr-FR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355EB07F-981E-5080-F180-F50F473FF20F}"/>
              </a:ext>
            </a:extLst>
          </p:cNvPr>
          <p:cNvSpPr/>
          <p:nvPr/>
        </p:nvSpPr>
        <p:spPr>
          <a:xfrm>
            <a:off x="5035418" y="2872946"/>
            <a:ext cx="1400432" cy="111210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409F5B-941C-0584-A930-7718E665CA48}"/>
              </a:ext>
            </a:extLst>
          </p:cNvPr>
          <p:cNvSpPr/>
          <p:nvPr/>
        </p:nvSpPr>
        <p:spPr>
          <a:xfrm>
            <a:off x="5035418" y="1053445"/>
            <a:ext cx="1330197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</a:t>
            </a:r>
            <a:endParaRPr lang="fr-FR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9B336302-95CB-605D-0CC0-B038009A5734}"/>
              </a:ext>
            </a:extLst>
          </p:cNvPr>
          <p:cNvSpPr/>
          <p:nvPr/>
        </p:nvSpPr>
        <p:spPr>
          <a:xfrm>
            <a:off x="9666684" y="2225246"/>
            <a:ext cx="1400432" cy="111210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569494-AF80-58C8-8ABF-4968EBEDA514}"/>
              </a:ext>
            </a:extLst>
          </p:cNvPr>
          <p:cNvSpPr/>
          <p:nvPr/>
        </p:nvSpPr>
        <p:spPr>
          <a:xfrm>
            <a:off x="9666684" y="405745"/>
            <a:ext cx="1330197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PortNicolas</a:t>
            </a:r>
            <a:endParaRPr lang="fr-FR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B40DE7B-B2E0-5C5D-8774-D2D4307D769D}"/>
              </a:ext>
            </a:extLst>
          </p:cNvPr>
          <p:cNvSpPr/>
          <p:nvPr/>
        </p:nvSpPr>
        <p:spPr>
          <a:xfrm>
            <a:off x="9736919" y="5476446"/>
            <a:ext cx="1400432" cy="111210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0B51D-F24C-9A9B-D7FD-0D8E895AB489}"/>
              </a:ext>
            </a:extLst>
          </p:cNvPr>
          <p:cNvSpPr/>
          <p:nvPr/>
        </p:nvSpPr>
        <p:spPr>
          <a:xfrm>
            <a:off x="9736919" y="3656945"/>
            <a:ext cx="1330197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PortGman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844F9-298B-42C8-FFA0-186EDFF55EA4}"/>
              </a:ext>
            </a:extLst>
          </p:cNvPr>
          <p:cNvSpPr/>
          <p:nvPr/>
        </p:nvSpPr>
        <p:spPr>
          <a:xfrm>
            <a:off x="4765803" y="5156855"/>
            <a:ext cx="1330197" cy="888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GitHub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4CD798-D617-2532-587D-5726F410D77C}"/>
              </a:ext>
            </a:extLst>
          </p:cNvPr>
          <p:cNvSpPr/>
          <p:nvPr/>
        </p:nvSpPr>
        <p:spPr>
          <a:xfrm>
            <a:off x="3148670" y="5156855"/>
            <a:ext cx="1330197" cy="888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16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08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Guilhem HOFFMANN</dc:creator>
  <cp:lastModifiedBy>Guilhem HOFFMANN</cp:lastModifiedBy>
  <cp:revision>1</cp:revision>
  <dcterms:created xsi:type="dcterms:W3CDTF">2024-05-13T20:25:06Z</dcterms:created>
  <dcterms:modified xsi:type="dcterms:W3CDTF">2024-05-13T21:34:58Z</dcterms:modified>
</cp:coreProperties>
</file>