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91589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" y="0"/>
            <a:ext cx="1216377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13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" y="0"/>
            <a:ext cx="121820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08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58415" y="217872"/>
            <a:ext cx="116751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Atividade 01 – DER – BrModelo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03512" y="1124744"/>
            <a:ext cx="8784976" cy="535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Personalizar</PresentationFormat>
  <Paragraphs>1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Install Program</cp:lastModifiedBy>
  <cp:revision>2</cp:revision>
  <dcterms:modified xsi:type="dcterms:W3CDTF">2022-05-24T17:50:28Z</dcterms:modified>
</cp:coreProperties>
</file>