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7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116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9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" y="0"/>
            <a:ext cx="121858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" y="15776"/>
            <a:ext cx="12193860" cy="684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6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03 – DER – BrModelo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6521" y="1412776"/>
            <a:ext cx="7758954" cy="504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Personalizar</PresentationFormat>
  <Paragraphs>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4</cp:revision>
  <dcterms:modified xsi:type="dcterms:W3CDTF">2022-05-24T19:05:19Z</dcterms:modified>
</cp:coreProperties>
</file>