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058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809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062"/>
            <a:ext cx="12191999" cy="688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15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4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</a:t>
            </a:r>
            <a:r>
              <a:rPr lang="pt-BR" sz="48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05 </a:t>
            </a: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– DER – BrModelo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802110"/>
            <a:ext cx="10497299" cy="393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Personalizar</PresentationFormat>
  <Paragraphs>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Install Program</cp:lastModifiedBy>
  <cp:revision>5</cp:revision>
  <dcterms:modified xsi:type="dcterms:W3CDTF">2022-06-01T17:32:35Z</dcterms:modified>
</cp:coreProperties>
</file>