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098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38094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093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8757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395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4;p13"/>
          <p:cNvSpPr txBox="1"/>
          <p:nvPr/>
        </p:nvSpPr>
        <p:spPr>
          <a:xfrm>
            <a:off x="258415" y="217872"/>
            <a:ext cx="1167516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Atividade </a:t>
            </a:r>
            <a:r>
              <a:rPr lang="pt-BR" sz="4800" b="1" i="0" u="none" strike="noStrike" cap="none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07 </a:t>
            </a:r>
            <a:r>
              <a:rPr lang="pt-BR" sz="48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– DER – BrModelo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1052736"/>
            <a:ext cx="9793088" cy="565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Personalizar</PresentationFormat>
  <Paragraphs>1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Install Program</cp:lastModifiedBy>
  <cp:revision>5</cp:revision>
  <dcterms:modified xsi:type="dcterms:W3CDTF">2022-06-01T17:31:26Z</dcterms:modified>
</cp:coreProperties>
</file>