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058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8094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98" y="0"/>
            <a:ext cx="12223998" cy="687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6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793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31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16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3"/>
          <p:cNvSpPr txBox="1"/>
          <p:nvPr/>
        </p:nvSpPr>
        <p:spPr>
          <a:xfrm>
            <a:off x="258415" y="217872"/>
            <a:ext cx="11675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 </a:t>
            </a:r>
            <a:r>
              <a:rPr lang="pt-BR" sz="4800" b="1" i="0" u="none" strike="noStrike" cap="none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09 </a:t>
            </a:r>
            <a:r>
              <a:rPr lang="pt-BR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– DER – BrModelo</a:t>
            </a: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0" y="1026150"/>
            <a:ext cx="6624736" cy="561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Personalizar</PresentationFormat>
  <Paragraphs>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Install Program</cp:lastModifiedBy>
  <cp:revision>8</cp:revision>
  <dcterms:modified xsi:type="dcterms:W3CDTF">2022-06-01T17:54:00Z</dcterms:modified>
</cp:coreProperties>
</file>