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058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09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71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</a:t>
            </a:r>
            <a:r>
              <a:rPr lang="pt-BR" sz="48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66" y="1082405"/>
            <a:ext cx="5608463" cy="56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1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Personalizar</PresentationFormat>
  <Paragraphs>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8</cp:revision>
  <dcterms:modified xsi:type="dcterms:W3CDTF">2022-06-01T18:09:56Z</dcterms:modified>
</cp:coreProperties>
</file>