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0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1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AB1D2-AB59-ECDA-07F1-E26F93EEE7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80" r="-1" b="253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9A73D7-C37D-818C-97DD-5EDD19D0C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8200" dirty="0"/>
              <a:t>Sistema Gerencial Escolar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49AF7-93D1-DD90-65D3-BD0B0C0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9E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A3656A5-B14C-48E7-8DA4-9B837C979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423" y="3101464"/>
            <a:ext cx="5647154" cy="655071"/>
          </a:xfrm>
        </p:spPr>
      </p:pic>
    </p:spTree>
    <p:extLst>
      <p:ext uri="{BB962C8B-B14F-4D97-AF65-F5344CB8AC3E}">
        <p14:creationId xmlns:p14="http://schemas.microsoft.com/office/powerpoint/2010/main" val="10002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6A472-D94F-F438-6119-F142C96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10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7FBC49B-95BA-89A8-7301-12BAAD6BF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05" y="2502477"/>
            <a:ext cx="7449590" cy="310558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534616-B401-50C9-8766-47F89B09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70" y="2129426"/>
            <a:ext cx="9874860" cy="41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66"/>
          </a:solidFill>
          <a:ln w="38100" cap="rnd">
            <a:solidFill>
              <a:srgbClr val="C34D6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19AF5-E60B-EF5B-4E6B-B526EBAC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418"/>
            <a:ext cx="10515600" cy="3342482"/>
          </a:xfrm>
        </p:spPr>
        <p:txBody>
          <a:bodyPr>
            <a:noAutofit/>
          </a:bodyPr>
          <a:lstStyle/>
          <a:p>
            <a:pPr algn="ctr"/>
            <a:r>
              <a:rPr lang="pt-BR" sz="5500" dirty="0"/>
              <a:t>Faça a entrega do código SQL</a:t>
            </a:r>
            <a:br>
              <a:rPr lang="pt-BR" sz="5500" dirty="0"/>
            </a:br>
            <a:r>
              <a:rPr lang="pt-BR" sz="5500" dirty="0"/>
              <a:t>em imagem nos</a:t>
            </a:r>
            <a:br>
              <a:rPr lang="pt-BR" sz="5500" dirty="0"/>
            </a:br>
            <a:r>
              <a:rPr lang="pt-BR" sz="5500" dirty="0"/>
              <a:t>próximos slides.</a:t>
            </a:r>
          </a:p>
        </p:txBody>
      </p:sp>
    </p:spTree>
    <p:extLst>
      <p:ext uri="{BB962C8B-B14F-4D97-AF65-F5344CB8AC3E}">
        <p14:creationId xmlns:p14="http://schemas.microsoft.com/office/powerpoint/2010/main" val="366439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66"/>
          </a:solidFill>
          <a:ln w="38100" cap="rnd">
            <a:solidFill>
              <a:srgbClr val="C34D6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19AF5-E60B-EF5B-4E6B-B526EBAC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418"/>
            <a:ext cx="10515600" cy="2580482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Abaixo os prints que</a:t>
            </a:r>
            <a:br>
              <a:rPr lang="pt-BR" sz="6600" dirty="0"/>
            </a:br>
            <a:r>
              <a:rPr lang="pt-BR" sz="6600" dirty="0"/>
              <a:t>deverão ser entregues.</a:t>
            </a:r>
          </a:p>
        </p:txBody>
      </p:sp>
    </p:spTree>
    <p:extLst>
      <p:ext uri="{BB962C8B-B14F-4D97-AF65-F5344CB8AC3E}">
        <p14:creationId xmlns:p14="http://schemas.microsoft.com/office/powerpoint/2010/main" val="10196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66"/>
          </a:solidFill>
          <a:ln w="38100" cap="rnd">
            <a:solidFill>
              <a:srgbClr val="C34D6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19AF5-E60B-EF5B-4E6B-B526EBAC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Lista de Alunos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37DCBF3-3489-0CB9-0527-70BB2EC1D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988" y="2205096"/>
            <a:ext cx="5048976" cy="3455744"/>
          </a:xfrm>
        </p:spPr>
      </p:pic>
    </p:spTree>
    <p:extLst>
      <p:ext uri="{BB962C8B-B14F-4D97-AF65-F5344CB8AC3E}">
        <p14:creationId xmlns:p14="http://schemas.microsoft.com/office/powerpoint/2010/main" val="118634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DC569-89E4-3D28-9ACA-8D1EA60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Listas de Cursos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81A7DE0-FDEC-FE34-104E-640DDD43D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087" y="2461845"/>
            <a:ext cx="7903825" cy="3165231"/>
          </a:xfrm>
        </p:spPr>
      </p:pic>
    </p:spTree>
    <p:extLst>
      <p:ext uri="{BB962C8B-B14F-4D97-AF65-F5344CB8AC3E}">
        <p14:creationId xmlns:p14="http://schemas.microsoft.com/office/powerpoint/2010/main" val="26397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37F67-1CDB-B92A-2A14-A22DD8A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 Matricula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F5C9F1-A565-FB98-688D-7E1B32864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534" y="2196179"/>
            <a:ext cx="6506931" cy="4296696"/>
          </a:xfrm>
        </p:spPr>
      </p:pic>
    </p:spTree>
    <p:extLst>
      <p:ext uri="{BB962C8B-B14F-4D97-AF65-F5344CB8AC3E}">
        <p14:creationId xmlns:p14="http://schemas.microsoft.com/office/powerpoint/2010/main" val="287921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5E5B3-B1D4-4B48-B9A9-D527AF59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9A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A914E0-5966-CD78-1AE4-4BB03D64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961" y="2259680"/>
            <a:ext cx="4074077" cy="3602697"/>
          </a:xfrm>
        </p:spPr>
      </p:pic>
    </p:spTree>
    <p:extLst>
      <p:ext uri="{BB962C8B-B14F-4D97-AF65-F5344CB8AC3E}">
        <p14:creationId xmlns:p14="http://schemas.microsoft.com/office/powerpoint/2010/main" val="21428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85A80-324A-4E07-DF36-3B9F400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9B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3D878D-5056-E422-EF53-9A1EA617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88" y="2652604"/>
            <a:ext cx="1962424" cy="15527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F1536A-1954-E072-8FE2-92F5268B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88" y="2652604"/>
            <a:ext cx="1962424" cy="1552792"/>
          </a:xfrm>
          <a:prstGeom prst="rect">
            <a:avLst/>
          </a:prstGeom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D2261366-6DFB-04DF-7061-CA48C1C4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886" y="2292460"/>
            <a:ext cx="4240227" cy="3355131"/>
          </a:xfrm>
        </p:spPr>
      </p:pic>
    </p:spTree>
    <p:extLst>
      <p:ext uri="{BB962C8B-B14F-4D97-AF65-F5344CB8AC3E}">
        <p14:creationId xmlns:p14="http://schemas.microsoft.com/office/powerpoint/2010/main" val="155038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07C1-6A92-DDDC-F2BB-FECA35C8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9C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FD9A647-FFB2-5DE9-5D97-2A855784D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438" y="3239937"/>
            <a:ext cx="7539123" cy="1325562"/>
          </a:xfrm>
        </p:spPr>
      </p:pic>
    </p:spTree>
    <p:extLst>
      <p:ext uri="{BB962C8B-B14F-4D97-AF65-F5344CB8AC3E}">
        <p14:creationId xmlns:p14="http://schemas.microsoft.com/office/powerpoint/2010/main" val="348398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45A0-CE60-DDCE-F9BD-D9E1D70F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9D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2468F8-E645-DEDB-5AC6-15BD4CA9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765" y="2907262"/>
            <a:ext cx="6758469" cy="1845924"/>
          </a:xfrm>
        </p:spPr>
      </p:pic>
    </p:spTree>
    <p:extLst>
      <p:ext uri="{BB962C8B-B14F-4D97-AF65-F5344CB8AC3E}">
        <p14:creationId xmlns:p14="http://schemas.microsoft.com/office/powerpoint/2010/main" val="8304160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46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Modern Love</vt:lpstr>
      <vt:lpstr>The Hand</vt:lpstr>
      <vt:lpstr>SketchyVTI</vt:lpstr>
      <vt:lpstr>Sistema Gerencial Escolar</vt:lpstr>
      <vt:lpstr>Abaixo os prints que deverão ser entregues.</vt:lpstr>
      <vt:lpstr>Lista de Alunos</vt:lpstr>
      <vt:lpstr>Listas de Cursos</vt:lpstr>
      <vt:lpstr>Tabela Matricula</vt:lpstr>
      <vt:lpstr>Atividade 9A</vt:lpstr>
      <vt:lpstr>Atividade 9B</vt:lpstr>
      <vt:lpstr>Atividade 9C</vt:lpstr>
      <vt:lpstr>Atividade 9D</vt:lpstr>
      <vt:lpstr>Atividade 9E</vt:lpstr>
      <vt:lpstr>Atividade 10</vt:lpstr>
      <vt:lpstr>Faça a entrega do código SQL em imagem nos próximos slides.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Gerencial Escolar</dc:title>
  <dc:creator>Matheus Ferreira Alves</dc:creator>
  <cp:lastModifiedBy>Patrick Vinícius Estevão Oliveira</cp:lastModifiedBy>
  <cp:revision>5</cp:revision>
  <dcterms:created xsi:type="dcterms:W3CDTF">2022-06-21T12:41:35Z</dcterms:created>
  <dcterms:modified xsi:type="dcterms:W3CDTF">2023-04-03T23:10:59Z</dcterms:modified>
</cp:coreProperties>
</file>